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2" r:id="rId4"/>
    <p:sldMasterId id="2147483664" r:id="rId5"/>
    <p:sldMasterId id="2147483694" r:id="rId6"/>
    <p:sldMasterId id="2147483830" r:id="rId7"/>
    <p:sldMasterId id="2147483854" r:id="rId8"/>
    <p:sldMasterId id="2147483865" r:id="rId9"/>
  </p:sldMasterIdLst>
  <p:notesMasterIdLst>
    <p:notesMasterId r:id="rId81"/>
  </p:notesMasterIdLst>
  <p:handoutMasterIdLst>
    <p:handoutMasterId r:id="rId82"/>
  </p:handoutMasterIdLst>
  <p:sldIdLst>
    <p:sldId id="9533" r:id="rId10"/>
    <p:sldId id="9535" r:id="rId11"/>
    <p:sldId id="9534" r:id="rId12"/>
    <p:sldId id="9564" r:id="rId13"/>
    <p:sldId id="9536" r:id="rId14"/>
    <p:sldId id="9566" r:id="rId15"/>
    <p:sldId id="9567" r:id="rId16"/>
    <p:sldId id="9565" r:id="rId17"/>
    <p:sldId id="9538" r:id="rId18"/>
    <p:sldId id="9568" r:id="rId19"/>
    <p:sldId id="9569" r:id="rId20"/>
    <p:sldId id="9577" r:id="rId21"/>
    <p:sldId id="9570" r:id="rId22"/>
    <p:sldId id="9571" r:id="rId23"/>
    <p:sldId id="9572" r:id="rId24"/>
    <p:sldId id="9573" r:id="rId25"/>
    <p:sldId id="9537" r:id="rId26"/>
    <p:sldId id="9574" r:id="rId27"/>
    <p:sldId id="9575" r:id="rId28"/>
    <p:sldId id="9576" r:id="rId29"/>
    <p:sldId id="9539" r:id="rId30"/>
    <p:sldId id="9578" r:id="rId31"/>
    <p:sldId id="9540" r:id="rId32"/>
    <p:sldId id="9579" r:id="rId33"/>
    <p:sldId id="9580" r:id="rId34"/>
    <p:sldId id="9581" r:id="rId35"/>
    <p:sldId id="9541" r:id="rId36"/>
    <p:sldId id="9542" r:id="rId37"/>
    <p:sldId id="9582" r:id="rId38"/>
    <p:sldId id="9583" r:id="rId39"/>
    <p:sldId id="9543" r:id="rId40"/>
    <p:sldId id="9544" r:id="rId41"/>
    <p:sldId id="9584" r:id="rId42"/>
    <p:sldId id="9545" r:id="rId43"/>
    <p:sldId id="9585" r:id="rId44"/>
    <p:sldId id="9586" r:id="rId45"/>
    <p:sldId id="9587" r:id="rId46"/>
    <p:sldId id="9546" r:id="rId47"/>
    <p:sldId id="9588" r:id="rId48"/>
    <p:sldId id="9547" r:id="rId49"/>
    <p:sldId id="9589" r:id="rId50"/>
    <p:sldId id="9548" r:id="rId51"/>
    <p:sldId id="9590" r:id="rId52"/>
    <p:sldId id="9549" r:id="rId53"/>
    <p:sldId id="9591" r:id="rId54"/>
    <p:sldId id="9550" r:id="rId55"/>
    <p:sldId id="9592" r:id="rId56"/>
    <p:sldId id="9551" r:id="rId57"/>
    <p:sldId id="9593" r:id="rId58"/>
    <p:sldId id="9552" r:id="rId59"/>
    <p:sldId id="9594" r:id="rId60"/>
    <p:sldId id="9553" r:id="rId61"/>
    <p:sldId id="9595" r:id="rId62"/>
    <p:sldId id="9596" r:id="rId63"/>
    <p:sldId id="9597" r:id="rId64"/>
    <p:sldId id="9554" r:id="rId65"/>
    <p:sldId id="9598" r:id="rId66"/>
    <p:sldId id="9555" r:id="rId67"/>
    <p:sldId id="9556" r:id="rId68"/>
    <p:sldId id="9599" r:id="rId69"/>
    <p:sldId id="9600" r:id="rId70"/>
    <p:sldId id="9601" r:id="rId71"/>
    <p:sldId id="9557" r:id="rId72"/>
    <p:sldId id="9602" r:id="rId73"/>
    <p:sldId id="9603" r:id="rId74"/>
    <p:sldId id="9604" r:id="rId75"/>
    <p:sldId id="9605" r:id="rId76"/>
    <p:sldId id="9558" r:id="rId77"/>
    <p:sldId id="9559" r:id="rId78"/>
    <p:sldId id="9560" r:id="rId79"/>
    <p:sldId id="956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leminary" id="{B1CD0349-023A-4161-B773-CF7678F0DC3E}">
          <p14:sldIdLst>
            <p14:sldId id="9533"/>
            <p14:sldId id="9535"/>
            <p14:sldId id="9534"/>
            <p14:sldId id="9564"/>
          </p14:sldIdLst>
        </p14:section>
        <p14:section name="Introduction" id="{9B455D72-5A87-4D4A-B812-39301731E2BB}">
          <p14:sldIdLst>
            <p14:sldId id="9536"/>
            <p14:sldId id="9566"/>
            <p14:sldId id="9567"/>
            <p14:sldId id="9565"/>
            <p14:sldId id="9538"/>
            <p14:sldId id="9568"/>
            <p14:sldId id="9569"/>
            <p14:sldId id="9577"/>
            <p14:sldId id="9570"/>
            <p14:sldId id="9571"/>
            <p14:sldId id="9572"/>
            <p14:sldId id="9573"/>
            <p14:sldId id="9537"/>
            <p14:sldId id="9574"/>
            <p14:sldId id="9575"/>
            <p14:sldId id="9576"/>
            <p14:sldId id="9539"/>
            <p14:sldId id="9578"/>
          </p14:sldIdLst>
        </p14:section>
        <p14:section name="Introduction to regular expressions" id="{6B7F3A72-D18E-4B24-98DE-0585A6A97675}">
          <p14:sldIdLst>
            <p14:sldId id="9540"/>
            <p14:sldId id="9579"/>
            <p14:sldId id="9580"/>
            <p14:sldId id="9581"/>
            <p14:sldId id="9541"/>
            <p14:sldId id="9542"/>
            <p14:sldId id="9582"/>
            <p14:sldId id="9583"/>
            <p14:sldId id="9543"/>
          </p14:sldIdLst>
        </p14:section>
        <p14:section name="Introduction to spaCy" id="{DDF1CE70-BCB4-4904-A949-B12886B483BE}">
          <p14:sldIdLst>
            <p14:sldId id="9544"/>
            <p14:sldId id="9584"/>
            <p14:sldId id="9545"/>
            <p14:sldId id="9585"/>
            <p14:sldId id="9586"/>
            <p14:sldId id="9587"/>
            <p14:sldId id="9546"/>
            <p14:sldId id="9588"/>
            <p14:sldId id="9547"/>
            <p14:sldId id="9589"/>
            <p14:sldId id="9548"/>
            <p14:sldId id="9590"/>
            <p14:sldId id="9549"/>
            <p14:sldId id="9591"/>
            <p14:sldId id="9550"/>
            <p14:sldId id="9592"/>
            <p14:sldId id="9551"/>
            <p14:sldId id="9593"/>
            <p14:sldId id="9552"/>
            <p14:sldId id="9594"/>
            <p14:sldId id="9553"/>
            <p14:sldId id="9595"/>
            <p14:sldId id="9596"/>
            <p14:sldId id="9597"/>
            <p14:sldId id="9554"/>
            <p14:sldId id="9598"/>
            <p14:sldId id="9555"/>
          </p14:sldIdLst>
        </p14:section>
        <p14:section name="Text vectorization" id="{D94B4DEE-4052-4CED-8453-A31E0C731318}">
          <p14:sldIdLst>
            <p14:sldId id="9556"/>
            <p14:sldId id="9599"/>
            <p14:sldId id="9600"/>
            <p14:sldId id="9601"/>
            <p14:sldId id="9557"/>
            <p14:sldId id="9602"/>
            <p14:sldId id="9603"/>
            <p14:sldId id="9604"/>
            <p14:sldId id="9605"/>
            <p14:sldId id="9558"/>
          </p14:sldIdLst>
        </p14:section>
        <p14:section name="Sentiment analysis modeling" id="{A4945611-17B2-4FE4-A8C7-BC1B6B44D7E9}">
          <p14:sldIdLst>
            <p14:sldId id="9559"/>
            <p14:sldId id="9560"/>
          </p14:sldIdLst>
        </p14:section>
        <p14:section name="L'Oreal case" id="{CBAF5D30-5147-409B-8112-CE2EE61295F5}">
          <p14:sldIdLst>
            <p14:sldId id="95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4C4C4"/>
    <a:srgbClr val="000000"/>
    <a:srgbClr val="087EB6"/>
    <a:srgbClr val="8F4438"/>
    <a:srgbClr val="FCB12D"/>
    <a:srgbClr val="00AFAC"/>
    <a:srgbClr val="FF7900"/>
    <a:srgbClr val="44AEAB"/>
    <a:srgbClr val="7EC0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6C29CB-076A-4A74-AB40-D33F3911ABD6}" v="179" dt="2022-11-01T15:49:36.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3829" autoAdjust="0"/>
  </p:normalViewPr>
  <p:slideViewPr>
    <p:cSldViewPr snapToGrid="0" showGuides="1">
      <p:cViewPr>
        <p:scale>
          <a:sx n="66" d="100"/>
          <a:sy n="66" d="100"/>
        </p:scale>
        <p:origin x="1075" y="37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viewProps" Target="view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microsoft.com/office/2016/11/relationships/changesInfo" Target="changesInfos/changesInfo1.xml"/><Relationship Id="rId61" Type="http://schemas.openxmlformats.org/officeDocument/2006/relationships/slide" Target="slides/slide52.xml"/><Relationship Id="rId8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Dekelver" userId="5a741dbf-2326-4b2b-aa8b-1d655252cb50" providerId="ADAL" clId="{1821D4FB-23C5-4506-B66A-42AB44BFE9FB}"/>
    <pc:docChg chg="undo custSel addSld delSld modSld modSection">
      <pc:chgData name="Thomas Dekelver" userId="5a741dbf-2326-4b2b-aa8b-1d655252cb50" providerId="ADAL" clId="{1821D4FB-23C5-4506-B66A-42AB44BFE9FB}" dt="2021-09-28T13:11:21.191" v="4133" actId="20577"/>
      <pc:docMkLst>
        <pc:docMk/>
      </pc:docMkLst>
      <pc:sldChg chg="modSp mod">
        <pc:chgData name="Thomas Dekelver" userId="5a741dbf-2326-4b2b-aa8b-1d655252cb50" providerId="ADAL" clId="{1821D4FB-23C5-4506-B66A-42AB44BFE9FB}" dt="2021-09-28T11:51:49.369" v="3141" actId="27636"/>
        <pc:sldMkLst>
          <pc:docMk/>
          <pc:sldMk cId="246494296" sldId="378"/>
        </pc:sldMkLst>
        <pc:spChg chg="mod">
          <ac:chgData name="Thomas Dekelver" userId="5a741dbf-2326-4b2b-aa8b-1d655252cb50" providerId="ADAL" clId="{1821D4FB-23C5-4506-B66A-42AB44BFE9FB}" dt="2021-09-28T06:55:10.484" v="3111" actId="20577"/>
          <ac:spMkLst>
            <pc:docMk/>
            <pc:sldMk cId="246494296" sldId="378"/>
            <ac:spMk id="2" creationId="{E408DE25-2255-4E4B-A7CF-A4134267456E}"/>
          </ac:spMkLst>
        </pc:spChg>
        <pc:spChg chg="mod">
          <ac:chgData name="Thomas Dekelver" userId="5a741dbf-2326-4b2b-aa8b-1d655252cb50" providerId="ADAL" clId="{1821D4FB-23C5-4506-B66A-42AB44BFE9FB}" dt="2021-09-28T11:51:49.369" v="3141" actId="27636"/>
          <ac:spMkLst>
            <pc:docMk/>
            <pc:sldMk cId="246494296" sldId="378"/>
            <ac:spMk id="3" creationId="{A80BC555-E170-420A-BC6E-0C8605F42974}"/>
          </ac:spMkLst>
        </pc:spChg>
      </pc:sldChg>
      <pc:sldChg chg="modNotesTx">
        <pc:chgData name="Thomas Dekelver" userId="5a741dbf-2326-4b2b-aa8b-1d655252cb50" providerId="ADAL" clId="{1821D4FB-23C5-4506-B66A-42AB44BFE9FB}" dt="2021-09-27T07:53:11.885" v="299" actId="20577"/>
        <pc:sldMkLst>
          <pc:docMk/>
          <pc:sldMk cId="5576186" sldId="389"/>
        </pc:sldMkLst>
      </pc:sldChg>
      <pc:sldChg chg="modSp mod">
        <pc:chgData name="Thomas Dekelver" userId="5a741dbf-2326-4b2b-aa8b-1d655252cb50" providerId="ADAL" clId="{1821D4FB-23C5-4506-B66A-42AB44BFE9FB}" dt="2021-09-27T10:09:35.806" v="1930" actId="27636"/>
        <pc:sldMkLst>
          <pc:docMk/>
          <pc:sldMk cId="3777468798" sldId="390"/>
        </pc:sldMkLst>
        <pc:spChg chg="mod">
          <ac:chgData name="Thomas Dekelver" userId="5a741dbf-2326-4b2b-aa8b-1d655252cb50" providerId="ADAL" clId="{1821D4FB-23C5-4506-B66A-42AB44BFE9FB}" dt="2021-09-27T10:09:35.806" v="1930" actId="27636"/>
          <ac:spMkLst>
            <pc:docMk/>
            <pc:sldMk cId="3777468798" sldId="390"/>
            <ac:spMk id="2" creationId="{6EE33E6C-1349-4EE3-A26E-7BA1D4E0464F}"/>
          </ac:spMkLst>
        </pc:spChg>
      </pc:sldChg>
      <pc:sldChg chg="del">
        <pc:chgData name="Thomas Dekelver" userId="5a741dbf-2326-4b2b-aa8b-1d655252cb50" providerId="ADAL" clId="{1821D4FB-23C5-4506-B66A-42AB44BFE9FB}" dt="2021-09-27T14:14:09.521" v="3084" actId="2696"/>
        <pc:sldMkLst>
          <pc:docMk/>
          <pc:sldMk cId="3399516921" sldId="401"/>
        </pc:sldMkLst>
      </pc:sldChg>
      <pc:sldChg chg="modSp mod">
        <pc:chgData name="Thomas Dekelver" userId="5a741dbf-2326-4b2b-aa8b-1d655252cb50" providerId="ADAL" clId="{1821D4FB-23C5-4506-B66A-42AB44BFE9FB}" dt="2021-09-27T10:09:39.462" v="1931" actId="20577"/>
        <pc:sldMkLst>
          <pc:docMk/>
          <pc:sldMk cId="2345630431" sldId="9514"/>
        </pc:sldMkLst>
        <pc:spChg chg="mod">
          <ac:chgData name="Thomas Dekelver" userId="5a741dbf-2326-4b2b-aa8b-1d655252cb50" providerId="ADAL" clId="{1821D4FB-23C5-4506-B66A-42AB44BFE9FB}" dt="2021-09-27T10:09:39.462" v="1931" actId="20577"/>
          <ac:spMkLst>
            <pc:docMk/>
            <pc:sldMk cId="2345630431" sldId="9514"/>
            <ac:spMk id="2" creationId="{6EE33E6C-1349-4EE3-A26E-7BA1D4E0464F}"/>
          </ac:spMkLst>
        </pc:spChg>
      </pc:sldChg>
      <pc:sldChg chg="modSp mod">
        <pc:chgData name="Thomas Dekelver" userId="5a741dbf-2326-4b2b-aa8b-1d655252cb50" providerId="ADAL" clId="{1821D4FB-23C5-4506-B66A-42AB44BFE9FB}" dt="2021-09-27T10:09:26.204" v="1928" actId="27636"/>
        <pc:sldMkLst>
          <pc:docMk/>
          <pc:sldMk cId="42653525" sldId="9515"/>
        </pc:sldMkLst>
        <pc:spChg chg="mod">
          <ac:chgData name="Thomas Dekelver" userId="5a741dbf-2326-4b2b-aa8b-1d655252cb50" providerId="ADAL" clId="{1821D4FB-23C5-4506-B66A-42AB44BFE9FB}" dt="2021-09-27T10:09:26.204" v="1928" actId="27636"/>
          <ac:spMkLst>
            <pc:docMk/>
            <pc:sldMk cId="42653525" sldId="9515"/>
            <ac:spMk id="2" creationId="{6EE33E6C-1349-4EE3-A26E-7BA1D4E0464F}"/>
          </ac:spMkLst>
        </pc:spChg>
      </pc:sldChg>
      <pc:sldChg chg="modSp add mod">
        <pc:chgData name="Thomas Dekelver" userId="5a741dbf-2326-4b2b-aa8b-1d655252cb50" providerId="ADAL" clId="{1821D4FB-23C5-4506-B66A-42AB44BFE9FB}" dt="2021-09-27T07:54:01.300" v="339" actId="20577"/>
        <pc:sldMkLst>
          <pc:docMk/>
          <pc:sldMk cId="3652930243" sldId="9516"/>
        </pc:sldMkLst>
        <pc:spChg chg="mod">
          <ac:chgData name="Thomas Dekelver" userId="5a741dbf-2326-4b2b-aa8b-1d655252cb50" providerId="ADAL" clId="{1821D4FB-23C5-4506-B66A-42AB44BFE9FB}" dt="2021-09-27T07:53:45.282" v="309" actId="20577"/>
          <ac:spMkLst>
            <pc:docMk/>
            <pc:sldMk cId="3652930243" sldId="9516"/>
            <ac:spMk id="6" creationId="{DEDB4D06-EF7E-413E-AB77-DDC1C231DB7F}"/>
          </ac:spMkLst>
        </pc:spChg>
        <pc:spChg chg="mod">
          <ac:chgData name="Thomas Dekelver" userId="5a741dbf-2326-4b2b-aa8b-1d655252cb50" providerId="ADAL" clId="{1821D4FB-23C5-4506-B66A-42AB44BFE9FB}" dt="2021-09-27T07:54:01.300" v="339" actId="20577"/>
          <ac:spMkLst>
            <pc:docMk/>
            <pc:sldMk cId="3652930243" sldId="9516"/>
            <ac:spMk id="7" creationId="{A2B5A11A-D3B7-4485-97D8-89E8FA43AE86}"/>
          </ac:spMkLst>
        </pc:spChg>
      </pc:sldChg>
      <pc:sldChg chg="modSp new mod">
        <pc:chgData name="Thomas Dekelver" userId="5a741dbf-2326-4b2b-aa8b-1d655252cb50" providerId="ADAL" clId="{1821D4FB-23C5-4506-B66A-42AB44BFE9FB}" dt="2021-09-27T08:15:14.476" v="644" actId="20577"/>
        <pc:sldMkLst>
          <pc:docMk/>
          <pc:sldMk cId="798208155" sldId="9517"/>
        </pc:sldMkLst>
        <pc:spChg chg="mod">
          <ac:chgData name="Thomas Dekelver" userId="5a741dbf-2326-4b2b-aa8b-1d655252cb50" providerId="ADAL" clId="{1821D4FB-23C5-4506-B66A-42AB44BFE9FB}" dt="2021-09-27T08:10:00.228" v="355" actId="20577"/>
          <ac:spMkLst>
            <pc:docMk/>
            <pc:sldMk cId="798208155" sldId="9517"/>
            <ac:spMk id="2" creationId="{4011379D-8761-4DCC-B856-88D28D1BEF0D}"/>
          </ac:spMkLst>
        </pc:spChg>
        <pc:spChg chg="mod">
          <ac:chgData name="Thomas Dekelver" userId="5a741dbf-2326-4b2b-aa8b-1d655252cb50" providerId="ADAL" clId="{1821D4FB-23C5-4506-B66A-42AB44BFE9FB}" dt="2021-09-27T08:15:14.476" v="644" actId="20577"/>
          <ac:spMkLst>
            <pc:docMk/>
            <pc:sldMk cId="798208155" sldId="9517"/>
            <ac:spMk id="3" creationId="{1F981A9D-C734-4707-915D-CFC2EC1BF176}"/>
          </ac:spMkLst>
        </pc:spChg>
      </pc:sldChg>
      <pc:sldChg chg="addSp modSp new mod modAnim modNotesTx">
        <pc:chgData name="Thomas Dekelver" userId="5a741dbf-2326-4b2b-aa8b-1d655252cb50" providerId="ADAL" clId="{1821D4FB-23C5-4506-B66A-42AB44BFE9FB}" dt="2021-09-27T08:56:54.551" v="1449"/>
        <pc:sldMkLst>
          <pc:docMk/>
          <pc:sldMk cId="453828555" sldId="9518"/>
        </pc:sldMkLst>
        <pc:spChg chg="mod">
          <ac:chgData name="Thomas Dekelver" userId="5a741dbf-2326-4b2b-aa8b-1d655252cb50" providerId="ADAL" clId="{1821D4FB-23C5-4506-B66A-42AB44BFE9FB}" dt="2021-09-27T08:15:30.911" v="664" actId="20577"/>
          <ac:spMkLst>
            <pc:docMk/>
            <pc:sldMk cId="453828555" sldId="9518"/>
            <ac:spMk id="2" creationId="{8D190902-1DE3-470A-9B67-953A2C15FCE5}"/>
          </ac:spMkLst>
        </pc:spChg>
        <pc:spChg chg="mod">
          <ac:chgData name="Thomas Dekelver" userId="5a741dbf-2326-4b2b-aa8b-1d655252cb50" providerId="ADAL" clId="{1821D4FB-23C5-4506-B66A-42AB44BFE9FB}" dt="2021-09-27T08:56:05.508" v="1439" actId="20577"/>
          <ac:spMkLst>
            <pc:docMk/>
            <pc:sldMk cId="453828555" sldId="9518"/>
            <ac:spMk id="3" creationId="{03816F18-75DD-44D1-AD04-FC6B5D1A0BC8}"/>
          </ac:spMkLst>
        </pc:spChg>
        <pc:picChg chg="add mod">
          <ac:chgData name="Thomas Dekelver" userId="5a741dbf-2326-4b2b-aa8b-1d655252cb50" providerId="ADAL" clId="{1821D4FB-23C5-4506-B66A-42AB44BFE9FB}" dt="2021-09-27T08:56:34.638" v="1444" actId="1076"/>
          <ac:picMkLst>
            <pc:docMk/>
            <pc:sldMk cId="453828555" sldId="9518"/>
            <ac:picMk id="6" creationId="{1305F218-D9AA-434F-B11F-A8C9160AE78A}"/>
          </ac:picMkLst>
        </pc:picChg>
      </pc:sldChg>
      <pc:sldChg chg="modSp new mod">
        <pc:chgData name="Thomas Dekelver" userId="5a741dbf-2326-4b2b-aa8b-1d655252cb50" providerId="ADAL" clId="{1821D4FB-23C5-4506-B66A-42AB44BFE9FB}" dt="2021-09-27T09:37:11.985" v="1827" actId="20577"/>
        <pc:sldMkLst>
          <pc:docMk/>
          <pc:sldMk cId="841906114" sldId="9519"/>
        </pc:sldMkLst>
        <pc:spChg chg="mod">
          <ac:chgData name="Thomas Dekelver" userId="5a741dbf-2326-4b2b-aa8b-1d655252cb50" providerId="ADAL" clId="{1821D4FB-23C5-4506-B66A-42AB44BFE9FB}" dt="2021-09-27T08:57:34.150" v="1478" actId="20577"/>
          <ac:spMkLst>
            <pc:docMk/>
            <pc:sldMk cId="841906114" sldId="9519"/>
            <ac:spMk id="2" creationId="{E48C697A-9B94-4658-BC04-22542ECFF692}"/>
          </ac:spMkLst>
        </pc:spChg>
        <pc:spChg chg="mod">
          <ac:chgData name="Thomas Dekelver" userId="5a741dbf-2326-4b2b-aa8b-1d655252cb50" providerId="ADAL" clId="{1821D4FB-23C5-4506-B66A-42AB44BFE9FB}" dt="2021-09-27T09:37:11.985" v="1827" actId="20577"/>
          <ac:spMkLst>
            <pc:docMk/>
            <pc:sldMk cId="841906114" sldId="9519"/>
            <ac:spMk id="3" creationId="{C4D80B12-E24A-4858-801A-3ADF8292E26A}"/>
          </ac:spMkLst>
        </pc:spChg>
      </pc:sldChg>
      <pc:sldChg chg="modSp new del mod">
        <pc:chgData name="Thomas Dekelver" userId="5a741dbf-2326-4b2b-aa8b-1d655252cb50" providerId="ADAL" clId="{1821D4FB-23C5-4506-B66A-42AB44BFE9FB}" dt="2021-09-27T08:45:13.610" v="1280" actId="2696"/>
        <pc:sldMkLst>
          <pc:docMk/>
          <pc:sldMk cId="3934251141" sldId="9519"/>
        </pc:sldMkLst>
        <pc:spChg chg="mod">
          <ac:chgData name="Thomas Dekelver" userId="5a741dbf-2326-4b2b-aa8b-1d655252cb50" providerId="ADAL" clId="{1821D4FB-23C5-4506-B66A-42AB44BFE9FB}" dt="2021-09-27T08:45:08.636" v="1279" actId="20577"/>
          <ac:spMkLst>
            <pc:docMk/>
            <pc:sldMk cId="3934251141" sldId="9519"/>
            <ac:spMk id="2" creationId="{894F4B46-5030-4D44-ADD2-019CA36940FF}"/>
          </ac:spMkLst>
        </pc:spChg>
      </pc:sldChg>
      <pc:sldChg chg="modSp add mod">
        <pc:chgData name="Thomas Dekelver" userId="5a741dbf-2326-4b2b-aa8b-1d655252cb50" providerId="ADAL" clId="{1821D4FB-23C5-4506-B66A-42AB44BFE9FB}" dt="2021-09-27T10:10:37.376" v="1948" actId="20577"/>
        <pc:sldMkLst>
          <pc:docMk/>
          <pc:sldMk cId="3470606384" sldId="9520"/>
        </pc:sldMkLst>
        <pc:spChg chg="mod">
          <ac:chgData name="Thomas Dekelver" userId="5a741dbf-2326-4b2b-aa8b-1d655252cb50" providerId="ADAL" clId="{1821D4FB-23C5-4506-B66A-42AB44BFE9FB}" dt="2021-09-27T10:10:37.376" v="1948" actId="20577"/>
          <ac:spMkLst>
            <pc:docMk/>
            <pc:sldMk cId="3470606384" sldId="9520"/>
            <ac:spMk id="7" creationId="{A2B5A11A-D3B7-4485-97D8-89E8FA43AE86}"/>
          </ac:spMkLst>
        </pc:spChg>
      </pc:sldChg>
      <pc:sldChg chg="addSp delSp modSp new del mod">
        <pc:chgData name="Thomas Dekelver" userId="5a741dbf-2326-4b2b-aa8b-1d655252cb50" providerId="ADAL" clId="{1821D4FB-23C5-4506-B66A-42AB44BFE9FB}" dt="2021-09-27T10:10:01.210" v="1932" actId="47"/>
        <pc:sldMkLst>
          <pc:docMk/>
          <pc:sldMk cId="3645037484" sldId="9520"/>
        </pc:sldMkLst>
        <pc:spChg chg="mod">
          <ac:chgData name="Thomas Dekelver" userId="5a741dbf-2326-4b2b-aa8b-1d655252cb50" providerId="ADAL" clId="{1821D4FB-23C5-4506-B66A-42AB44BFE9FB}" dt="2021-09-27T09:40:48.757" v="1855" actId="20577"/>
          <ac:spMkLst>
            <pc:docMk/>
            <pc:sldMk cId="3645037484" sldId="9520"/>
            <ac:spMk id="2" creationId="{1F436288-5323-4CFF-906E-5167D35F9587}"/>
          </ac:spMkLst>
        </pc:spChg>
        <pc:spChg chg="mod">
          <ac:chgData name="Thomas Dekelver" userId="5a741dbf-2326-4b2b-aa8b-1d655252cb50" providerId="ADAL" clId="{1821D4FB-23C5-4506-B66A-42AB44BFE9FB}" dt="2021-09-27T10:08:49.283" v="1926" actId="20577"/>
          <ac:spMkLst>
            <pc:docMk/>
            <pc:sldMk cId="3645037484" sldId="9520"/>
            <ac:spMk id="3" creationId="{5BC1E7F6-DBEB-49EA-ADFB-C47D4958D785}"/>
          </ac:spMkLst>
        </pc:spChg>
        <pc:picChg chg="add mod">
          <ac:chgData name="Thomas Dekelver" userId="5a741dbf-2326-4b2b-aa8b-1d655252cb50" providerId="ADAL" clId="{1821D4FB-23C5-4506-B66A-42AB44BFE9FB}" dt="2021-09-27T10:07:44.073" v="1902" actId="1076"/>
          <ac:picMkLst>
            <pc:docMk/>
            <pc:sldMk cId="3645037484" sldId="9520"/>
            <ac:picMk id="7" creationId="{72E56F70-A66F-44C8-AF44-9105A50E0B1E}"/>
          </ac:picMkLst>
        </pc:picChg>
        <pc:picChg chg="add del">
          <ac:chgData name="Thomas Dekelver" userId="5a741dbf-2326-4b2b-aa8b-1d655252cb50" providerId="ADAL" clId="{1821D4FB-23C5-4506-B66A-42AB44BFE9FB}" dt="2021-09-27T10:08:28.057" v="1911" actId="478"/>
          <ac:picMkLst>
            <pc:docMk/>
            <pc:sldMk cId="3645037484" sldId="9520"/>
            <ac:picMk id="8" creationId="{57F924AA-5601-445E-AAE4-0D8AD23E6EDE}"/>
          </ac:picMkLst>
        </pc:picChg>
        <pc:picChg chg="add mod modCrop">
          <ac:chgData name="Thomas Dekelver" userId="5a741dbf-2326-4b2b-aa8b-1d655252cb50" providerId="ADAL" clId="{1821D4FB-23C5-4506-B66A-42AB44BFE9FB}" dt="2021-09-27T10:08:26.495" v="1910" actId="1076"/>
          <ac:picMkLst>
            <pc:docMk/>
            <pc:sldMk cId="3645037484" sldId="9520"/>
            <ac:picMk id="10" creationId="{BCFADCE3-2773-47F0-9FC7-44A36C218208}"/>
          </ac:picMkLst>
        </pc:picChg>
      </pc:sldChg>
      <pc:sldChg chg="modSp add mod">
        <pc:chgData name="Thomas Dekelver" userId="5a741dbf-2326-4b2b-aa8b-1d655252cb50" providerId="ADAL" clId="{1821D4FB-23C5-4506-B66A-42AB44BFE9FB}" dt="2021-09-27T10:18:06.296" v="1959" actId="20577"/>
        <pc:sldMkLst>
          <pc:docMk/>
          <pc:sldMk cId="2110014261" sldId="9521"/>
        </pc:sldMkLst>
        <pc:spChg chg="mod">
          <ac:chgData name="Thomas Dekelver" userId="5a741dbf-2326-4b2b-aa8b-1d655252cb50" providerId="ADAL" clId="{1821D4FB-23C5-4506-B66A-42AB44BFE9FB}" dt="2021-09-27T10:18:06.296" v="1959" actId="20577"/>
          <ac:spMkLst>
            <pc:docMk/>
            <pc:sldMk cId="2110014261" sldId="9521"/>
            <ac:spMk id="7" creationId="{A2B5A11A-D3B7-4485-97D8-89E8FA43AE86}"/>
          </ac:spMkLst>
        </pc:spChg>
      </pc:sldChg>
      <pc:sldChg chg="modSp add mod">
        <pc:chgData name="Thomas Dekelver" userId="5a741dbf-2326-4b2b-aa8b-1d655252cb50" providerId="ADAL" clId="{1821D4FB-23C5-4506-B66A-42AB44BFE9FB}" dt="2021-09-27T10:18:17.309" v="1984" actId="20577"/>
        <pc:sldMkLst>
          <pc:docMk/>
          <pc:sldMk cId="1428989821" sldId="9522"/>
        </pc:sldMkLst>
        <pc:spChg chg="mod">
          <ac:chgData name="Thomas Dekelver" userId="5a741dbf-2326-4b2b-aa8b-1d655252cb50" providerId="ADAL" clId="{1821D4FB-23C5-4506-B66A-42AB44BFE9FB}" dt="2021-09-27T10:18:14.108" v="1980" actId="20577"/>
          <ac:spMkLst>
            <pc:docMk/>
            <pc:sldMk cId="1428989821" sldId="9522"/>
            <ac:spMk id="6" creationId="{DEDB4D06-EF7E-413E-AB77-DDC1C231DB7F}"/>
          </ac:spMkLst>
        </pc:spChg>
        <pc:spChg chg="mod">
          <ac:chgData name="Thomas Dekelver" userId="5a741dbf-2326-4b2b-aa8b-1d655252cb50" providerId="ADAL" clId="{1821D4FB-23C5-4506-B66A-42AB44BFE9FB}" dt="2021-09-27T10:18:17.309" v="1984" actId="20577"/>
          <ac:spMkLst>
            <pc:docMk/>
            <pc:sldMk cId="1428989821" sldId="9522"/>
            <ac:spMk id="7" creationId="{A2B5A11A-D3B7-4485-97D8-89E8FA43AE86}"/>
          </ac:spMkLst>
        </pc:spChg>
      </pc:sldChg>
      <pc:sldChg chg="addSp delSp modSp new mod">
        <pc:chgData name="Thomas Dekelver" userId="5a741dbf-2326-4b2b-aa8b-1d655252cb50" providerId="ADAL" clId="{1821D4FB-23C5-4506-B66A-42AB44BFE9FB}" dt="2021-09-27T12:57:18.391" v="2988" actId="1076"/>
        <pc:sldMkLst>
          <pc:docMk/>
          <pc:sldMk cId="1496240801" sldId="9523"/>
        </pc:sldMkLst>
        <pc:spChg chg="mod">
          <ac:chgData name="Thomas Dekelver" userId="5a741dbf-2326-4b2b-aa8b-1d655252cb50" providerId="ADAL" clId="{1821D4FB-23C5-4506-B66A-42AB44BFE9FB}" dt="2021-09-27T10:18:57.723" v="2055" actId="20577"/>
          <ac:spMkLst>
            <pc:docMk/>
            <pc:sldMk cId="1496240801" sldId="9523"/>
            <ac:spMk id="2" creationId="{390FDD33-7E85-4114-98D5-324EDCB59875}"/>
          </ac:spMkLst>
        </pc:spChg>
        <pc:spChg chg="mod">
          <ac:chgData name="Thomas Dekelver" userId="5a741dbf-2326-4b2b-aa8b-1d655252cb50" providerId="ADAL" clId="{1821D4FB-23C5-4506-B66A-42AB44BFE9FB}" dt="2021-09-27T12:56:58.926" v="2986" actId="20577"/>
          <ac:spMkLst>
            <pc:docMk/>
            <pc:sldMk cId="1496240801" sldId="9523"/>
            <ac:spMk id="3" creationId="{04B17A09-EF08-40E4-93A3-0C468E9FDC3A}"/>
          </ac:spMkLst>
        </pc:spChg>
        <pc:picChg chg="add del mod">
          <ac:chgData name="Thomas Dekelver" userId="5a741dbf-2326-4b2b-aa8b-1d655252cb50" providerId="ADAL" clId="{1821D4FB-23C5-4506-B66A-42AB44BFE9FB}" dt="2021-09-27T12:56:05.411" v="2900" actId="478"/>
          <ac:picMkLst>
            <pc:docMk/>
            <pc:sldMk cId="1496240801" sldId="9523"/>
            <ac:picMk id="6" creationId="{9293CF40-CEB5-4532-B82F-A240F82C84DF}"/>
          </ac:picMkLst>
        </pc:picChg>
        <pc:picChg chg="add del mod">
          <ac:chgData name="Thomas Dekelver" userId="5a741dbf-2326-4b2b-aa8b-1d655252cb50" providerId="ADAL" clId="{1821D4FB-23C5-4506-B66A-42AB44BFE9FB}" dt="2021-09-27T12:56:06.285" v="2901" actId="478"/>
          <ac:picMkLst>
            <pc:docMk/>
            <pc:sldMk cId="1496240801" sldId="9523"/>
            <ac:picMk id="7" creationId="{D1D605F8-78D8-451B-A223-FEC49D810332}"/>
          </ac:picMkLst>
        </pc:picChg>
        <pc:picChg chg="add mod">
          <ac:chgData name="Thomas Dekelver" userId="5a741dbf-2326-4b2b-aa8b-1d655252cb50" providerId="ADAL" clId="{1821D4FB-23C5-4506-B66A-42AB44BFE9FB}" dt="2021-09-27T12:56:38.453" v="2941" actId="1076"/>
          <ac:picMkLst>
            <pc:docMk/>
            <pc:sldMk cId="1496240801" sldId="9523"/>
            <ac:picMk id="8" creationId="{9FBEA9CB-FADC-44E4-8217-0E63E21ABFDB}"/>
          </ac:picMkLst>
        </pc:picChg>
        <pc:picChg chg="add mod">
          <ac:chgData name="Thomas Dekelver" userId="5a741dbf-2326-4b2b-aa8b-1d655252cb50" providerId="ADAL" clId="{1821D4FB-23C5-4506-B66A-42AB44BFE9FB}" dt="2021-09-27T12:57:18.391" v="2988" actId="1076"/>
          <ac:picMkLst>
            <pc:docMk/>
            <pc:sldMk cId="1496240801" sldId="9523"/>
            <ac:picMk id="9" creationId="{FA41C03C-A3C0-49C4-B6CB-6ACD8CFC6ABE}"/>
          </ac:picMkLst>
        </pc:picChg>
      </pc:sldChg>
      <pc:sldChg chg="modSp new mod">
        <pc:chgData name="Thomas Dekelver" userId="5a741dbf-2326-4b2b-aa8b-1d655252cb50" providerId="ADAL" clId="{1821D4FB-23C5-4506-B66A-42AB44BFE9FB}" dt="2021-09-27T12:16:05.923" v="2794" actId="20577"/>
        <pc:sldMkLst>
          <pc:docMk/>
          <pc:sldMk cId="2599544827" sldId="9524"/>
        </pc:sldMkLst>
        <pc:spChg chg="mod">
          <ac:chgData name="Thomas Dekelver" userId="5a741dbf-2326-4b2b-aa8b-1d655252cb50" providerId="ADAL" clId="{1821D4FB-23C5-4506-B66A-42AB44BFE9FB}" dt="2021-09-27T12:15:52.415" v="2774" actId="20577"/>
          <ac:spMkLst>
            <pc:docMk/>
            <pc:sldMk cId="2599544827" sldId="9524"/>
            <ac:spMk id="2" creationId="{6C44F4B2-20C5-41BE-99B6-F69BAB8A578B}"/>
          </ac:spMkLst>
        </pc:spChg>
        <pc:spChg chg="mod">
          <ac:chgData name="Thomas Dekelver" userId="5a741dbf-2326-4b2b-aa8b-1d655252cb50" providerId="ADAL" clId="{1821D4FB-23C5-4506-B66A-42AB44BFE9FB}" dt="2021-09-27T12:16:05.923" v="2794" actId="20577"/>
          <ac:spMkLst>
            <pc:docMk/>
            <pc:sldMk cId="2599544827" sldId="9524"/>
            <ac:spMk id="3" creationId="{9182A90F-1DB5-4697-BC62-97AB990796A3}"/>
          </ac:spMkLst>
        </pc:spChg>
      </pc:sldChg>
      <pc:sldChg chg="modSp mod modNotesTx">
        <pc:chgData name="Thomas Dekelver" userId="5a741dbf-2326-4b2b-aa8b-1d655252cb50" providerId="ADAL" clId="{1821D4FB-23C5-4506-B66A-42AB44BFE9FB}" dt="2021-09-27T13:13:34.600" v="3067" actId="404"/>
        <pc:sldMkLst>
          <pc:docMk/>
          <pc:sldMk cId="998525120" sldId="9525"/>
        </pc:sldMkLst>
        <pc:spChg chg="mod">
          <ac:chgData name="Thomas Dekelver" userId="5a741dbf-2326-4b2b-aa8b-1d655252cb50" providerId="ADAL" clId="{1821D4FB-23C5-4506-B66A-42AB44BFE9FB}" dt="2021-09-27T13:13:34.600" v="3067" actId="404"/>
          <ac:spMkLst>
            <pc:docMk/>
            <pc:sldMk cId="998525120" sldId="9525"/>
            <ac:spMk id="2" creationId="{B249A823-1876-431E-B885-D867944D1D9B}"/>
          </ac:spMkLst>
        </pc:spChg>
      </pc:sldChg>
      <pc:sldChg chg="modSp new mod">
        <pc:chgData name="Thomas Dekelver" userId="5a741dbf-2326-4b2b-aa8b-1d655252cb50" providerId="ADAL" clId="{1821D4FB-23C5-4506-B66A-42AB44BFE9FB}" dt="2021-09-27T13:15:06.817" v="3083"/>
        <pc:sldMkLst>
          <pc:docMk/>
          <pc:sldMk cId="337607742" sldId="9526"/>
        </pc:sldMkLst>
        <pc:spChg chg="mod">
          <ac:chgData name="Thomas Dekelver" userId="5a741dbf-2326-4b2b-aa8b-1d655252cb50" providerId="ADAL" clId="{1821D4FB-23C5-4506-B66A-42AB44BFE9FB}" dt="2021-09-27T13:08:53.071" v="3050" actId="20577"/>
          <ac:spMkLst>
            <pc:docMk/>
            <pc:sldMk cId="337607742" sldId="9526"/>
            <ac:spMk id="2" creationId="{CB583BFB-2864-46E1-9615-E43F184C6036}"/>
          </ac:spMkLst>
        </pc:spChg>
        <pc:spChg chg="mod">
          <ac:chgData name="Thomas Dekelver" userId="5a741dbf-2326-4b2b-aa8b-1d655252cb50" providerId="ADAL" clId="{1821D4FB-23C5-4506-B66A-42AB44BFE9FB}" dt="2021-09-27T13:15:06.817" v="3083"/>
          <ac:spMkLst>
            <pc:docMk/>
            <pc:sldMk cId="337607742" sldId="9526"/>
            <ac:spMk id="3" creationId="{B2F6C3C7-E516-4E14-8A1B-03B6CF194738}"/>
          </ac:spMkLst>
        </pc:spChg>
      </pc:sldChg>
      <pc:sldChg chg="modSp new mod">
        <pc:chgData name="Thomas Dekelver" userId="5a741dbf-2326-4b2b-aa8b-1d655252cb50" providerId="ADAL" clId="{1821D4FB-23C5-4506-B66A-42AB44BFE9FB}" dt="2021-09-28T12:54:22.234" v="3297" actId="27636"/>
        <pc:sldMkLst>
          <pc:docMk/>
          <pc:sldMk cId="2749987954" sldId="9527"/>
        </pc:sldMkLst>
        <pc:spChg chg="mod">
          <ac:chgData name="Thomas Dekelver" userId="5a741dbf-2326-4b2b-aa8b-1d655252cb50" providerId="ADAL" clId="{1821D4FB-23C5-4506-B66A-42AB44BFE9FB}" dt="2021-09-28T12:40:38.926" v="3156" actId="20577"/>
          <ac:spMkLst>
            <pc:docMk/>
            <pc:sldMk cId="2749987954" sldId="9527"/>
            <ac:spMk id="2" creationId="{03694470-F15A-4C51-9B8E-871B3AA932CF}"/>
          </ac:spMkLst>
        </pc:spChg>
        <pc:spChg chg="mod">
          <ac:chgData name="Thomas Dekelver" userId="5a741dbf-2326-4b2b-aa8b-1d655252cb50" providerId="ADAL" clId="{1821D4FB-23C5-4506-B66A-42AB44BFE9FB}" dt="2021-09-28T12:54:22.234" v="3297" actId="27636"/>
          <ac:spMkLst>
            <pc:docMk/>
            <pc:sldMk cId="2749987954" sldId="9527"/>
            <ac:spMk id="3" creationId="{E3FFF45F-F042-4245-ACA8-6CC960D1889A}"/>
          </ac:spMkLst>
        </pc:spChg>
      </pc:sldChg>
      <pc:sldChg chg="addSp modSp new mod">
        <pc:chgData name="Thomas Dekelver" userId="5a741dbf-2326-4b2b-aa8b-1d655252cb50" providerId="ADAL" clId="{1821D4FB-23C5-4506-B66A-42AB44BFE9FB}" dt="2021-09-28T12:58:57.552" v="3467" actId="20577"/>
        <pc:sldMkLst>
          <pc:docMk/>
          <pc:sldMk cId="939822233" sldId="9528"/>
        </pc:sldMkLst>
        <pc:spChg chg="mod">
          <ac:chgData name="Thomas Dekelver" userId="5a741dbf-2326-4b2b-aa8b-1d655252cb50" providerId="ADAL" clId="{1821D4FB-23C5-4506-B66A-42AB44BFE9FB}" dt="2021-09-28T12:57:32.034" v="3335" actId="20577"/>
          <ac:spMkLst>
            <pc:docMk/>
            <pc:sldMk cId="939822233" sldId="9528"/>
            <ac:spMk id="2" creationId="{5D4E1834-6A95-4DE3-A87E-69C8681F4E60}"/>
          </ac:spMkLst>
        </pc:spChg>
        <pc:spChg chg="mod">
          <ac:chgData name="Thomas Dekelver" userId="5a741dbf-2326-4b2b-aa8b-1d655252cb50" providerId="ADAL" clId="{1821D4FB-23C5-4506-B66A-42AB44BFE9FB}" dt="2021-09-28T12:58:57.552" v="3467" actId="20577"/>
          <ac:spMkLst>
            <pc:docMk/>
            <pc:sldMk cId="939822233" sldId="9528"/>
            <ac:spMk id="3" creationId="{931E6713-49D1-46F9-932E-92638EDEAB97}"/>
          </ac:spMkLst>
        </pc:spChg>
        <pc:picChg chg="add mod">
          <ac:chgData name="Thomas Dekelver" userId="5a741dbf-2326-4b2b-aa8b-1d655252cb50" providerId="ADAL" clId="{1821D4FB-23C5-4506-B66A-42AB44BFE9FB}" dt="2021-09-28T12:57:37.588" v="3337" actId="1076"/>
          <ac:picMkLst>
            <pc:docMk/>
            <pc:sldMk cId="939822233" sldId="9528"/>
            <ac:picMk id="1026" creationId="{B4632AB3-7694-4F9C-81DF-ACBEB06E17EA}"/>
          </ac:picMkLst>
        </pc:picChg>
      </pc:sldChg>
      <pc:sldChg chg="modSp add mod">
        <pc:chgData name="Thomas Dekelver" userId="5a741dbf-2326-4b2b-aa8b-1d655252cb50" providerId="ADAL" clId="{1821D4FB-23C5-4506-B66A-42AB44BFE9FB}" dt="2021-09-28T13:01:00.013" v="3585" actId="20577"/>
        <pc:sldMkLst>
          <pc:docMk/>
          <pc:sldMk cId="2661989639" sldId="9529"/>
        </pc:sldMkLst>
        <pc:spChg chg="mod">
          <ac:chgData name="Thomas Dekelver" userId="5a741dbf-2326-4b2b-aa8b-1d655252cb50" providerId="ADAL" clId="{1821D4FB-23C5-4506-B66A-42AB44BFE9FB}" dt="2021-09-28T13:01:00.013" v="3585" actId="20577"/>
          <ac:spMkLst>
            <pc:docMk/>
            <pc:sldMk cId="2661989639" sldId="9529"/>
            <ac:spMk id="3" creationId="{931E6713-49D1-46F9-932E-92638EDEAB97}"/>
          </ac:spMkLst>
        </pc:spChg>
        <pc:picChg chg="mod">
          <ac:chgData name="Thomas Dekelver" userId="5a741dbf-2326-4b2b-aa8b-1d655252cb50" providerId="ADAL" clId="{1821D4FB-23C5-4506-B66A-42AB44BFE9FB}" dt="2021-09-28T12:59:29.740" v="3469" actId="14826"/>
          <ac:picMkLst>
            <pc:docMk/>
            <pc:sldMk cId="2661989639" sldId="9529"/>
            <ac:picMk id="1026" creationId="{B4632AB3-7694-4F9C-81DF-ACBEB06E17EA}"/>
          </ac:picMkLst>
        </pc:picChg>
      </pc:sldChg>
      <pc:sldChg chg="modSp add mod">
        <pc:chgData name="Thomas Dekelver" userId="5a741dbf-2326-4b2b-aa8b-1d655252cb50" providerId="ADAL" clId="{1821D4FB-23C5-4506-B66A-42AB44BFE9FB}" dt="2021-09-28T13:06:39.628" v="3873" actId="20577"/>
        <pc:sldMkLst>
          <pc:docMk/>
          <pc:sldMk cId="4288672063" sldId="9530"/>
        </pc:sldMkLst>
        <pc:spChg chg="mod">
          <ac:chgData name="Thomas Dekelver" userId="5a741dbf-2326-4b2b-aa8b-1d655252cb50" providerId="ADAL" clId="{1821D4FB-23C5-4506-B66A-42AB44BFE9FB}" dt="2021-09-28T13:06:39.628" v="3873" actId="20577"/>
          <ac:spMkLst>
            <pc:docMk/>
            <pc:sldMk cId="4288672063" sldId="9530"/>
            <ac:spMk id="3" creationId="{931E6713-49D1-46F9-932E-92638EDEAB97}"/>
          </ac:spMkLst>
        </pc:spChg>
        <pc:picChg chg="mod">
          <ac:chgData name="Thomas Dekelver" userId="5a741dbf-2326-4b2b-aa8b-1d655252cb50" providerId="ADAL" clId="{1821D4FB-23C5-4506-B66A-42AB44BFE9FB}" dt="2021-09-28T13:02:31.430" v="3587" actId="14826"/>
          <ac:picMkLst>
            <pc:docMk/>
            <pc:sldMk cId="4288672063" sldId="9530"/>
            <ac:picMk id="1026" creationId="{B4632AB3-7694-4F9C-81DF-ACBEB06E17EA}"/>
          </ac:picMkLst>
        </pc:picChg>
      </pc:sldChg>
      <pc:sldChg chg="modSp add mod">
        <pc:chgData name="Thomas Dekelver" userId="5a741dbf-2326-4b2b-aa8b-1d655252cb50" providerId="ADAL" clId="{1821D4FB-23C5-4506-B66A-42AB44BFE9FB}" dt="2021-09-28T13:08:21.465" v="3958" actId="27636"/>
        <pc:sldMkLst>
          <pc:docMk/>
          <pc:sldMk cId="149921151" sldId="9531"/>
        </pc:sldMkLst>
        <pc:spChg chg="mod">
          <ac:chgData name="Thomas Dekelver" userId="5a741dbf-2326-4b2b-aa8b-1d655252cb50" providerId="ADAL" clId="{1821D4FB-23C5-4506-B66A-42AB44BFE9FB}" dt="2021-09-28T13:08:21.465" v="3958" actId="27636"/>
          <ac:spMkLst>
            <pc:docMk/>
            <pc:sldMk cId="149921151" sldId="9531"/>
            <ac:spMk id="3" creationId="{931E6713-49D1-46F9-932E-92638EDEAB97}"/>
          </ac:spMkLst>
        </pc:spChg>
      </pc:sldChg>
      <pc:sldChg chg="modSp new mod">
        <pc:chgData name="Thomas Dekelver" userId="5a741dbf-2326-4b2b-aa8b-1d655252cb50" providerId="ADAL" clId="{1821D4FB-23C5-4506-B66A-42AB44BFE9FB}" dt="2021-09-28T13:11:21.191" v="4133" actId="20577"/>
        <pc:sldMkLst>
          <pc:docMk/>
          <pc:sldMk cId="1361004144" sldId="9532"/>
        </pc:sldMkLst>
        <pc:spChg chg="mod">
          <ac:chgData name="Thomas Dekelver" userId="5a741dbf-2326-4b2b-aa8b-1d655252cb50" providerId="ADAL" clId="{1821D4FB-23C5-4506-B66A-42AB44BFE9FB}" dt="2021-09-28T13:09:00.086" v="4004" actId="20577"/>
          <ac:spMkLst>
            <pc:docMk/>
            <pc:sldMk cId="1361004144" sldId="9532"/>
            <ac:spMk id="2" creationId="{DDF471D4-6612-45D3-9E63-5C2FBC9DD31F}"/>
          </ac:spMkLst>
        </pc:spChg>
        <pc:spChg chg="mod">
          <ac:chgData name="Thomas Dekelver" userId="5a741dbf-2326-4b2b-aa8b-1d655252cb50" providerId="ADAL" clId="{1821D4FB-23C5-4506-B66A-42AB44BFE9FB}" dt="2021-09-28T13:11:21.191" v="4133" actId="20577"/>
          <ac:spMkLst>
            <pc:docMk/>
            <pc:sldMk cId="1361004144" sldId="9532"/>
            <ac:spMk id="3" creationId="{13BAA5FE-98AD-4816-8316-CC226E0D9E46}"/>
          </ac:spMkLst>
        </pc:spChg>
      </pc:sldChg>
    </pc:docChg>
  </pc:docChgLst>
  <pc:docChgLst>
    <pc:chgData name="Thomas Dekelver" userId="5a741dbf-2326-4b2b-aa8b-1d655252cb50" providerId="ADAL" clId="{BA55FEA3-4E2D-4536-9AD6-AECF66EC9C3D}"/>
    <pc:docChg chg="undo custSel mod addSld delSld modSld sldOrd">
      <pc:chgData name="Thomas Dekelver" userId="5a741dbf-2326-4b2b-aa8b-1d655252cb50" providerId="ADAL" clId="{BA55FEA3-4E2D-4536-9AD6-AECF66EC9C3D}" dt="2020-09-29T11:00:29.471" v="8590" actId="20577"/>
      <pc:docMkLst>
        <pc:docMk/>
      </pc:docMkLst>
      <pc:sldChg chg="modSp mod">
        <pc:chgData name="Thomas Dekelver" userId="5a741dbf-2326-4b2b-aa8b-1d655252cb50" providerId="ADAL" clId="{BA55FEA3-4E2D-4536-9AD6-AECF66EC9C3D}" dt="2020-09-01T09:08:33.967" v="817" actId="20577"/>
        <pc:sldMkLst>
          <pc:docMk/>
          <pc:sldMk cId="2080361298" sldId="262"/>
        </pc:sldMkLst>
        <pc:spChg chg="mod">
          <ac:chgData name="Thomas Dekelver" userId="5a741dbf-2326-4b2b-aa8b-1d655252cb50" providerId="ADAL" clId="{BA55FEA3-4E2D-4536-9AD6-AECF66EC9C3D}" dt="2020-09-01T08:57:11.451" v="177" actId="20577"/>
          <ac:spMkLst>
            <pc:docMk/>
            <pc:sldMk cId="2080361298" sldId="262"/>
            <ac:spMk id="2" creationId="{BB385604-2E80-4E87-BE34-38F50F3F2178}"/>
          </ac:spMkLst>
        </pc:spChg>
        <pc:spChg chg="mod">
          <ac:chgData name="Thomas Dekelver" userId="5a741dbf-2326-4b2b-aa8b-1d655252cb50" providerId="ADAL" clId="{BA55FEA3-4E2D-4536-9AD6-AECF66EC9C3D}" dt="2020-09-01T09:08:33.967" v="817" actId="20577"/>
          <ac:spMkLst>
            <pc:docMk/>
            <pc:sldMk cId="2080361298" sldId="262"/>
            <ac:spMk id="3" creationId="{305981BA-BEB1-48B4-8E2A-880C7BADCEBE}"/>
          </ac:spMkLst>
        </pc:spChg>
      </pc:sldChg>
      <pc:sldChg chg="del">
        <pc:chgData name="Thomas Dekelver" userId="5a741dbf-2326-4b2b-aa8b-1d655252cb50" providerId="ADAL" clId="{BA55FEA3-4E2D-4536-9AD6-AECF66EC9C3D}" dt="2020-09-09T13:23:28.869" v="4340" actId="47"/>
        <pc:sldMkLst>
          <pc:docMk/>
          <pc:sldMk cId="4045745290" sldId="266"/>
        </pc:sldMkLst>
      </pc:sldChg>
      <pc:sldChg chg="modSp mod">
        <pc:chgData name="Thomas Dekelver" userId="5a741dbf-2326-4b2b-aa8b-1d655252cb50" providerId="ADAL" clId="{BA55FEA3-4E2D-4536-9AD6-AECF66EC9C3D}" dt="2020-09-01T09:05:49.594" v="684" actId="20577"/>
        <pc:sldMkLst>
          <pc:docMk/>
          <pc:sldMk cId="1271761870" sldId="267"/>
        </pc:sldMkLst>
        <pc:spChg chg="mod">
          <ac:chgData name="Thomas Dekelver" userId="5a741dbf-2326-4b2b-aa8b-1d655252cb50" providerId="ADAL" clId="{BA55FEA3-4E2D-4536-9AD6-AECF66EC9C3D}" dt="2020-09-01T09:05:49.594" v="684" actId="20577"/>
          <ac:spMkLst>
            <pc:docMk/>
            <pc:sldMk cId="1271761870" sldId="267"/>
            <ac:spMk id="2" creationId="{95BDDFE4-4057-40F3-A188-444326B215E5}"/>
          </ac:spMkLst>
        </pc:spChg>
        <pc:spChg chg="mod">
          <ac:chgData name="Thomas Dekelver" userId="5a741dbf-2326-4b2b-aa8b-1d655252cb50" providerId="ADAL" clId="{BA55FEA3-4E2D-4536-9AD6-AECF66EC9C3D}" dt="2020-09-01T09:05:43.960" v="683" actId="20577"/>
          <ac:spMkLst>
            <pc:docMk/>
            <pc:sldMk cId="1271761870" sldId="267"/>
            <ac:spMk id="3" creationId="{266721D6-E368-467D-A50F-470943D0AB9E}"/>
          </ac:spMkLst>
        </pc:spChg>
      </pc:sldChg>
      <pc:sldChg chg="del">
        <pc:chgData name="Thomas Dekelver" userId="5a741dbf-2326-4b2b-aa8b-1d655252cb50" providerId="ADAL" clId="{BA55FEA3-4E2D-4536-9AD6-AECF66EC9C3D}" dt="2020-09-09T13:23:28.869" v="4340" actId="47"/>
        <pc:sldMkLst>
          <pc:docMk/>
          <pc:sldMk cId="695111640" sldId="268"/>
        </pc:sldMkLst>
      </pc:sldChg>
      <pc:sldChg chg="del">
        <pc:chgData name="Thomas Dekelver" userId="5a741dbf-2326-4b2b-aa8b-1d655252cb50" providerId="ADAL" clId="{BA55FEA3-4E2D-4536-9AD6-AECF66EC9C3D}" dt="2020-09-09T13:23:28.869" v="4340" actId="47"/>
        <pc:sldMkLst>
          <pc:docMk/>
          <pc:sldMk cId="4018762067" sldId="269"/>
        </pc:sldMkLst>
      </pc:sldChg>
      <pc:sldChg chg="del">
        <pc:chgData name="Thomas Dekelver" userId="5a741dbf-2326-4b2b-aa8b-1d655252cb50" providerId="ADAL" clId="{BA55FEA3-4E2D-4536-9AD6-AECF66EC9C3D}" dt="2020-09-09T13:23:28.869" v="4340" actId="47"/>
        <pc:sldMkLst>
          <pc:docMk/>
          <pc:sldMk cId="989494126" sldId="271"/>
        </pc:sldMkLst>
      </pc:sldChg>
      <pc:sldChg chg="del">
        <pc:chgData name="Thomas Dekelver" userId="5a741dbf-2326-4b2b-aa8b-1d655252cb50" providerId="ADAL" clId="{BA55FEA3-4E2D-4536-9AD6-AECF66EC9C3D}" dt="2020-09-09T13:23:28.869" v="4340" actId="47"/>
        <pc:sldMkLst>
          <pc:docMk/>
          <pc:sldMk cId="3520921239" sldId="272"/>
        </pc:sldMkLst>
      </pc:sldChg>
      <pc:sldChg chg="del">
        <pc:chgData name="Thomas Dekelver" userId="5a741dbf-2326-4b2b-aa8b-1d655252cb50" providerId="ADAL" clId="{BA55FEA3-4E2D-4536-9AD6-AECF66EC9C3D}" dt="2020-09-09T13:23:28.869" v="4340" actId="47"/>
        <pc:sldMkLst>
          <pc:docMk/>
          <pc:sldMk cId="773871756" sldId="273"/>
        </pc:sldMkLst>
      </pc:sldChg>
      <pc:sldChg chg="del">
        <pc:chgData name="Thomas Dekelver" userId="5a741dbf-2326-4b2b-aa8b-1d655252cb50" providerId="ADAL" clId="{BA55FEA3-4E2D-4536-9AD6-AECF66EC9C3D}" dt="2020-09-09T13:23:28.869" v="4340" actId="47"/>
        <pc:sldMkLst>
          <pc:docMk/>
          <pc:sldMk cId="752803945" sldId="274"/>
        </pc:sldMkLst>
      </pc:sldChg>
      <pc:sldChg chg="del">
        <pc:chgData name="Thomas Dekelver" userId="5a741dbf-2326-4b2b-aa8b-1d655252cb50" providerId="ADAL" clId="{BA55FEA3-4E2D-4536-9AD6-AECF66EC9C3D}" dt="2020-09-09T13:23:28.869" v="4340" actId="47"/>
        <pc:sldMkLst>
          <pc:docMk/>
          <pc:sldMk cId="4250174421" sldId="275"/>
        </pc:sldMkLst>
      </pc:sldChg>
      <pc:sldChg chg="del">
        <pc:chgData name="Thomas Dekelver" userId="5a741dbf-2326-4b2b-aa8b-1d655252cb50" providerId="ADAL" clId="{BA55FEA3-4E2D-4536-9AD6-AECF66EC9C3D}" dt="2020-09-09T13:23:28.869" v="4340" actId="47"/>
        <pc:sldMkLst>
          <pc:docMk/>
          <pc:sldMk cId="3247747665" sldId="286"/>
        </pc:sldMkLst>
      </pc:sldChg>
      <pc:sldChg chg="del">
        <pc:chgData name="Thomas Dekelver" userId="5a741dbf-2326-4b2b-aa8b-1d655252cb50" providerId="ADAL" clId="{BA55FEA3-4E2D-4536-9AD6-AECF66EC9C3D}" dt="2020-09-09T13:23:37.598" v="4341" actId="47"/>
        <pc:sldMkLst>
          <pc:docMk/>
          <pc:sldMk cId="870861474" sldId="289"/>
        </pc:sldMkLst>
      </pc:sldChg>
      <pc:sldChg chg="del">
        <pc:chgData name="Thomas Dekelver" userId="5a741dbf-2326-4b2b-aa8b-1d655252cb50" providerId="ADAL" clId="{BA55FEA3-4E2D-4536-9AD6-AECF66EC9C3D}" dt="2020-09-09T13:23:37.598" v="4341" actId="47"/>
        <pc:sldMkLst>
          <pc:docMk/>
          <pc:sldMk cId="2336659795" sldId="290"/>
        </pc:sldMkLst>
      </pc:sldChg>
      <pc:sldChg chg="del">
        <pc:chgData name="Thomas Dekelver" userId="5a741dbf-2326-4b2b-aa8b-1d655252cb50" providerId="ADAL" clId="{BA55FEA3-4E2D-4536-9AD6-AECF66EC9C3D}" dt="2020-09-09T13:23:37.598" v="4341" actId="47"/>
        <pc:sldMkLst>
          <pc:docMk/>
          <pc:sldMk cId="2954861671" sldId="291"/>
        </pc:sldMkLst>
      </pc:sldChg>
      <pc:sldChg chg="del">
        <pc:chgData name="Thomas Dekelver" userId="5a741dbf-2326-4b2b-aa8b-1d655252cb50" providerId="ADAL" clId="{BA55FEA3-4E2D-4536-9AD6-AECF66EC9C3D}" dt="2020-09-09T13:23:37.598" v="4341" actId="47"/>
        <pc:sldMkLst>
          <pc:docMk/>
          <pc:sldMk cId="1117087106" sldId="292"/>
        </pc:sldMkLst>
      </pc:sldChg>
      <pc:sldChg chg="del">
        <pc:chgData name="Thomas Dekelver" userId="5a741dbf-2326-4b2b-aa8b-1d655252cb50" providerId="ADAL" clId="{BA55FEA3-4E2D-4536-9AD6-AECF66EC9C3D}" dt="2020-09-09T13:23:37.598" v="4341" actId="47"/>
        <pc:sldMkLst>
          <pc:docMk/>
          <pc:sldMk cId="2918964981" sldId="293"/>
        </pc:sldMkLst>
      </pc:sldChg>
      <pc:sldChg chg="del">
        <pc:chgData name="Thomas Dekelver" userId="5a741dbf-2326-4b2b-aa8b-1d655252cb50" providerId="ADAL" clId="{BA55FEA3-4E2D-4536-9AD6-AECF66EC9C3D}" dt="2020-09-09T13:23:37.598" v="4341" actId="47"/>
        <pc:sldMkLst>
          <pc:docMk/>
          <pc:sldMk cId="3886099629" sldId="294"/>
        </pc:sldMkLst>
      </pc:sldChg>
      <pc:sldChg chg="del">
        <pc:chgData name="Thomas Dekelver" userId="5a741dbf-2326-4b2b-aa8b-1d655252cb50" providerId="ADAL" clId="{BA55FEA3-4E2D-4536-9AD6-AECF66EC9C3D}" dt="2020-09-09T13:23:37.598" v="4341" actId="47"/>
        <pc:sldMkLst>
          <pc:docMk/>
          <pc:sldMk cId="4023819212" sldId="295"/>
        </pc:sldMkLst>
      </pc:sldChg>
      <pc:sldChg chg="del">
        <pc:chgData name="Thomas Dekelver" userId="5a741dbf-2326-4b2b-aa8b-1d655252cb50" providerId="ADAL" clId="{BA55FEA3-4E2D-4536-9AD6-AECF66EC9C3D}" dt="2020-09-16T14:09:10.860" v="5538" actId="47"/>
        <pc:sldMkLst>
          <pc:docMk/>
          <pc:sldMk cId="2474813494" sldId="296"/>
        </pc:sldMkLst>
      </pc:sldChg>
      <pc:sldChg chg="del">
        <pc:chgData name="Thomas Dekelver" userId="5a741dbf-2326-4b2b-aa8b-1d655252cb50" providerId="ADAL" clId="{BA55FEA3-4E2D-4536-9AD6-AECF66EC9C3D}" dt="2020-09-09T13:23:37.598" v="4341" actId="47"/>
        <pc:sldMkLst>
          <pc:docMk/>
          <pc:sldMk cId="3670582373" sldId="297"/>
        </pc:sldMkLst>
      </pc:sldChg>
      <pc:sldChg chg="del">
        <pc:chgData name="Thomas Dekelver" userId="5a741dbf-2326-4b2b-aa8b-1d655252cb50" providerId="ADAL" clId="{BA55FEA3-4E2D-4536-9AD6-AECF66EC9C3D}" dt="2020-09-09T13:23:37.598" v="4341" actId="47"/>
        <pc:sldMkLst>
          <pc:docMk/>
          <pc:sldMk cId="3904660538" sldId="298"/>
        </pc:sldMkLst>
      </pc:sldChg>
      <pc:sldChg chg="del">
        <pc:chgData name="Thomas Dekelver" userId="5a741dbf-2326-4b2b-aa8b-1d655252cb50" providerId="ADAL" clId="{BA55FEA3-4E2D-4536-9AD6-AECF66EC9C3D}" dt="2020-09-09T13:23:28.869" v="4340" actId="47"/>
        <pc:sldMkLst>
          <pc:docMk/>
          <pc:sldMk cId="583853506" sldId="306"/>
        </pc:sldMkLst>
      </pc:sldChg>
      <pc:sldChg chg="del">
        <pc:chgData name="Thomas Dekelver" userId="5a741dbf-2326-4b2b-aa8b-1d655252cb50" providerId="ADAL" clId="{BA55FEA3-4E2D-4536-9AD6-AECF66EC9C3D}" dt="2020-09-09T13:23:28.869" v="4340" actId="47"/>
        <pc:sldMkLst>
          <pc:docMk/>
          <pc:sldMk cId="2082675965" sldId="310"/>
        </pc:sldMkLst>
      </pc:sldChg>
      <pc:sldChg chg="del">
        <pc:chgData name="Thomas Dekelver" userId="5a741dbf-2326-4b2b-aa8b-1d655252cb50" providerId="ADAL" clId="{BA55FEA3-4E2D-4536-9AD6-AECF66EC9C3D}" dt="2020-09-09T13:23:28.869" v="4340" actId="47"/>
        <pc:sldMkLst>
          <pc:docMk/>
          <pc:sldMk cId="1188940055" sldId="311"/>
        </pc:sldMkLst>
      </pc:sldChg>
      <pc:sldChg chg="del">
        <pc:chgData name="Thomas Dekelver" userId="5a741dbf-2326-4b2b-aa8b-1d655252cb50" providerId="ADAL" clId="{BA55FEA3-4E2D-4536-9AD6-AECF66EC9C3D}" dt="2020-09-09T13:23:28.869" v="4340" actId="47"/>
        <pc:sldMkLst>
          <pc:docMk/>
          <pc:sldMk cId="1563693890" sldId="312"/>
        </pc:sldMkLst>
      </pc:sldChg>
      <pc:sldChg chg="del">
        <pc:chgData name="Thomas Dekelver" userId="5a741dbf-2326-4b2b-aa8b-1d655252cb50" providerId="ADAL" clId="{BA55FEA3-4E2D-4536-9AD6-AECF66EC9C3D}" dt="2020-09-09T13:23:28.869" v="4340" actId="47"/>
        <pc:sldMkLst>
          <pc:docMk/>
          <pc:sldMk cId="3062617047" sldId="313"/>
        </pc:sldMkLst>
      </pc:sldChg>
      <pc:sldChg chg="del">
        <pc:chgData name="Thomas Dekelver" userId="5a741dbf-2326-4b2b-aa8b-1d655252cb50" providerId="ADAL" clId="{BA55FEA3-4E2D-4536-9AD6-AECF66EC9C3D}" dt="2020-09-09T13:23:28.869" v="4340" actId="47"/>
        <pc:sldMkLst>
          <pc:docMk/>
          <pc:sldMk cId="3842803778" sldId="314"/>
        </pc:sldMkLst>
      </pc:sldChg>
      <pc:sldChg chg="del">
        <pc:chgData name="Thomas Dekelver" userId="5a741dbf-2326-4b2b-aa8b-1d655252cb50" providerId="ADAL" clId="{BA55FEA3-4E2D-4536-9AD6-AECF66EC9C3D}" dt="2020-09-09T13:23:28.869" v="4340" actId="47"/>
        <pc:sldMkLst>
          <pc:docMk/>
          <pc:sldMk cId="3612414140" sldId="315"/>
        </pc:sldMkLst>
      </pc:sldChg>
      <pc:sldChg chg="del">
        <pc:chgData name="Thomas Dekelver" userId="5a741dbf-2326-4b2b-aa8b-1d655252cb50" providerId="ADAL" clId="{BA55FEA3-4E2D-4536-9AD6-AECF66EC9C3D}" dt="2020-09-09T13:23:28.869" v="4340" actId="47"/>
        <pc:sldMkLst>
          <pc:docMk/>
          <pc:sldMk cId="1251566417" sldId="316"/>
        </pc:sldMkLst>
      </pc:sldChg>
      <pc:sldChg chg="del">
        <pc:chgData name="Thomas Dekelver" userId="5a741dbf-2326-4b2b-aa8b-1d655252cb50" providerId="ADAL" clId="{BA55FEA3-4E2D-4536-9AD6-AECF66EC9C3D}" dt="2020-09-09T13:23:28.869" v="4340" actId="47"/>
        <pc:sldMkLst>
          <pc:docMk/>
          <pc:sldMk cId="3242826748" sldId="322"/>
        </pc:sldMkLst>
      </pc:sldChg>
      <pc:sldChg chg="del">
        <pc:chgData name="Thomas Dekelver" userId="5a741dbf-2326-4b2b-aa8b-1d655252cb50" providerId="ADAL" clId="{BA55FEA3-4E2D-4536-9AD6-AECF66EC9C3D}" dt="2020-09-09T13:23:28.869" v="4340" actId="47"/>
        <pc:sldMkLst>
          <pc:docMk/>
          <pc:sldMk cId="4388159" sldId="323"/>
        </pc:sldMkLst>
      </pc:sldChg>
      <pc:sldChg chg="del">
        <pc:chgData name="Thomas Dekelver" userId="5a741dbf-2326-4b2b-aa8b-1d655252cb50" providerId="ADAL" clId="{BA55FEA3-4E2D-4536-9AD6-AECF66EC9C3D}" dt="2020-09-09T13:23:28.869" v="4340" actId="47"/>
        <pc:sldMkLst>
          <pc:docMk/>
          <pc:sldMk cId="1707237410" sldId="324"/>
        </pc:sldMkLst>
      </pc:sldChg>
      <pc:sldChg chg="del">
        <pc:chgData name="Thomas Dekelver" userId="5a741dbf-2326-4b2b-aa8b-1d655252cb50" providerId="ADAL" clId="{BA55FEA3-4E2D-4536-9AD6-AECF66EC9C3D}" dt="2020-09-09T13:23:28.869" v="4340" actId="47"/>
        <pc:sldMkLst>
          <pc:docMk/>
          <pc:sldMk cId="2986390295" sldId="326"/>
        </pc:sldMkLst>
      </pc:sldChg>
      <pc:sldChg chg="modSp mod">
        <pc:chgData name="Thomas Dekelver" userId="5a741dbf-2326-4b2b-aa8b-1d655252cb50" providerId="ADAL" clId="{BA55FEA3-4E2D-4536-9AD6-AECF66EC9C3D}" dt="2020-09-01T09:02:58.473" v="480" actId="313"/>
        <pc:sldMkLst>
          <pc:docMk/>
          <pc:sldMk cId="957867790" sldId="329"/>
        </pc:sldMkLst>
        <pc:spChg chg="mod">
          <ac:chgData name="Thomas Dekelver" userId="5a741dbf-2326-4b2b-aa8b-1d655252cb50" providerId="ADAL" clId="{BA55FEA3-4E2D-4536-9AD6-AECF66EC9C3D}" dt="2020-09-01T09:02:58.473" v="480" actId="313"/>
          <ac:spMkLst>
            <pc:docMk/>
            <pc:sldMk cId="957867790" sldId="329"/>
            <ac:spMk id="2" creationId="{ACFD19B9-ECC4-435A-A98E-2EC1A89D7337}"/>
          </ac:spMkLst>
        </pc:spChg>
        <pc:spChg chg="mod">
          <ac:chgData name="Thomas Dekelver" userId="5a741dbf-2326-4b2b-aa8b-1d655252cb50" providerId="ADAL" clId="{BA55FEA3-4E2D-4536-9AD6-AECF66EC9C3D}" dt="2020-09-01T08:49:19.164" v="43" actId="20577"/>
          <ac:spMkLst>
            <pc:docMk/>
            <pc:sldMk cId="957867790" sldId="329"/>
            <ac:spMk id="3" creationId="{DB80E3CF-C4D0-402C-83E0-1CA74FBFEE17}"/>
          </ac:spMkLst>
        </pc:spChg>
        <pc:spChg chg="mod">
          <ac:chgData name="Thomas Dekelver" userId="5a741dbf-2326-4b2b-aa8b-1d655252cb50" providerId="ADAL" clId="{BA55FEA3-4E2D-4536-9AD6-AECF66EC9C3D}" dt="2020-09-01T08:49:29.347" v="53" actId="20577"/>
          <ac:spMkLst>
            <pc:docMk/>
            <pc:sldMk cId="957867790" sldId="329"/>
            <ac:spMk id="4" creationId="{62A3E548-0A73-4094-88A6-D75B347B91D3}"/>
          </ac:spMkLst>
        </pc:spChg>
      </pc:sldChg>
      <pc:sldChg chg="del">
        <pc:chgData name="Thomas Dekelver" userId="5a741dbf-2326-4b2b-aa8b-1d655252cb50" providerId="ADAL" clId="{BA55FEA3-4E2D-4536-9AD6-AECF66EC9C3D}" dt="2020-09-01T08:50:10.575" v="56" actId="47"/>
        <pc:sldMkLst>
          <pc:docMk/>
          <pc:sldMk cId="1290157727" sldId="330"/>
        </pc:sldMkLst>
      </pc:sldChg>
      <pc:sldChg chg="add del">
        <pc:chgData name="Thomas Dekelver" userId="5a741dbf-2326-4b2b-aa8b-1d655252cb50" providerId="ADAL" clId="{BA55FEA3-4E2D-4536-9AD6-AECF66EC9C3D}" dt="2020-09-01T08:57:03.650" v="165" actId="47"/>
        <pc:sldMkLst>
          <pc:docMk/>
          <pc:sldMk cId="307605606" sldId="331"/>
        </pc:sldMkLst>
      </pc:sldChg>
      <pc:sldChg chg="add del">
        <pc:chgData name="Thomas Dekelver" userId="5a741dbf-2326-4b2b-aa8b-1d655252cb50" providerId="ADAL" clId="{BA55FEA3-4E2D-4536-9AD6-AECF66EC9C3D}" dt="2020-09-01T08:57:03.650" v="165" actId="47"/>
        <pc:sldMkLst>
          <pc:docMk/>
          <pc:sldMk cId="2592957877" sldId="332"/>
        </pc:sldMkLst>
      </pc:sldChg>
      <pc:sldChg chg="add del">
        <pc:chgData name="Thomas Dekelver" userId="5a741dbf-2326-4b2b-aa8b-1d655252cb50" providerId="ADAL" clId="{BA55FEA3-4E2D-4536-9AD6-AECF66EC9C3D}" dt="2020-09-01T08:57:03.650" v="165" actId="47"/>
        <pc:sldMkLst>
          <pc:docMk/>
          <pc:sldMk cId="4101606695" sldId="333"/>
        </pc:sldMkLst>
      </pc:sldChg>
      <pc:sldChg chg="modSp add del mod">
        <pc:chgData name="Thomas Dekelver" userId="5a741dbf-2326-4b2b-aa8b-1d655252cb50" providerId="ADAL" clId="{BA55FEA3-4E2D-4536-9AD6-AECF66EC9C3D}" dt="2020-09-23T12:03:15.103" v="6500" actId="20577"/>
        <pc:sldMkLst>
          <pc:docMk/>
          <pc:sldMk cId="3820519947" sldId="334"/>
        </pc:sldMkLst>
        <pc:spChg chg="mod">
          <ac:chgData name="Thomas Dekelver" userId="5a741dbf-2326-4b2b-aa8b-1d655252cb50" providerId="ADAL" clId="{BA55FEA3-4E2D-4536-9AD6-AECF66EC9C3D}" dt="2020-09-23T12:03:15.103" v="6500" actId="20577"/>
          <ac:spMkLst>
            <pc:docMk/>
            <pc:sldMk cId="3820519947" sldId="334"/>
            <ac:spMk id="2" creationId="{6EE33E6C-1349-4EE3-A26E-7BA1D4E0464F}"/>
          </ac:spMkLst>
        </pc:spChg>
      </pc:sldChg>
      <pc:sldChg chg="add del">
        <pc:chgData name="Thomas Dekelver" userId="5a741dbf-2326-4b2b-aa8b-1d655252cb50" providerId="ADAL" clId="{BA55FEA3-4E2D-4536-9AD6-AECF66EC9C3D}" dt="2020-09-01T08:57:03.650" v="165" actId="47"/>
        <pc:sldMkLst>
          <pc:docMk/>
          <pc:sldMk cId="2037596288" sldId="335"/>
        </pc:sldMkLst>
      </pc:sldChg>
      <pc:sldChg chg="del">
        <pc:chgData name="Thomas Dekelver" userId="5a741dbf-2326-4b2b-aa8b-1d655252cb50" providerId="ADAL" clId="{BA55FEA3-4E2D-4536-9AD6-AECF66EC9C3D}" dt="2020-09-01T08:49:02.304" v="0" actId="47"/>
        <pc:sldMkLst>
          <pc:docMk/>
          <pc:sldMk cId="3132744429" sldId="337"/>
        </pc:sldMkLst>
      </pc:sldChg>
      <pc:sldChg chg="del">
        <pc:chgData name="Thomas Dekelver" userId="5a741dbf-2326-4b2b-aa8b-1d655252cb50" providerId="ADAL" clId="{BA55FEA3-4E2D-4536-9AD6-AECF66EC9C3D}" dt="2020-09-09T13:23:37.598" v="4341" actId="47"/>
        <pc:sldMkLst>
          <pc:docMk/>
          <pc:sldMk cId="3698112913" sldId="338"/>
        </pc:sldMkLst>
      </pc:sldChg>
      <pc:sldChg chg="del">
        <pc:chgData name="Thomas Dekelver" userId="5a741dbf-2326-4b2b-aa8b-1d655252cb50" providerId="ADAL" clId="{BA55FEA3-4E2D-4536-9AD6-AECF66EC9C3D}" dt="2020-09-09T13:23:37.598" v="4341" actId="47"/>
        <pc:sldMkLst>
          <pc:docMk/>
          <pc:sldMk cId="694115320" sldId="339"/>
        </pc:sldMkLst>
      </pc:sldChg>
      <pc:sldChg chg="del">
        <pc:chgData name="Thomas Dekelver" userId="5a741dbf-2326-4b2b-aa8b-1d655252cb50" providerId="ADAL" clId="{BA55FEA3-4E2D-4536-9AD6-AECF66EC9C3D}" dt="2020-09-09T13:23:37.598" v="4341" actId="47"/>
        <pc:sldMkLst>
          <pc:docMk/>
          <pc:sldMk cId="835856726" sldId="340"/>
        </pc:sldMkLst>
      </pc:sldChg>
      <pc:sldChg chg="del">
        <pc:chgData name="Thomas Dekelver" userId="5a741dbf-2326-4b2b-aa8b-1d655252cb50" providerId="ADAL" clId="{BA55FEA3-4E2D-4536-9AD6-AECF66EC9C3D}" dt="2020-09-09T13:23:37.598" v="4341" actId="47"/>
        <pc:sldMkLst>
          <pc:docMk/>
          <pc:sldMk cId="2167223282" sldId="341"/>
        </pc:sldMkLst>
      </pc:sldChg>
      <pc:sldChg chg="addSp modSp add mod">
        <pc:chgData name="Thomas Dekelver" userId="5a741dbf-2326-4b2b-aa8b-1d655252cb50" providerId="ADAL" clId="{BA55FEA3-4E2D-4536-9AD6-AECF66EC9C3D}" dt="2020-09-28T07:06:41.924" v="8428" actId="313"/>
        <pc:sldMkLst>
          <pc:docMk/>
          <pc:sldMk cId="3158966909" sldId="342"/>
        </pc:sldMkLst>
        <pc:spChg chg="mod">
          <ac:chgData name="Thomas Dekelver" userId="5a741dbf-2326-4b2b-aa8b-1d655252cb50" providerId="ADAL" clId="{BA55FEA3-4E2D-4536-9AD6-AECF66EC9C3D}" dt="2020-09-01T09:05:57.040" v="691" actId="20577"/>
          <ac:spMkLst>
            <pc:docMk/>
            <pc:sldMk cId="3158966909" sldId="342"/>
            <ac:spMk id="2" creationId="{95BDDFE4-4057-40F3-A188-444326B215E5}"/>
          </ac:spMkLst>
        </pc:spChg>
        <pc:spChg chg="mod">
          <ac:chgData name="Thomas Dekelver" userId="5a741dbf-2326-4b2b-aa8b-1d655252cb50" providerId="ADAL" clId="{BA55FEA3-4E2D-4536-9AD6-AECF66EC9C3D}" dt="2020-09-28T07:06:41.924" v="8428" actId="313"/>
          <ac:spMkLst>
            <pc:docMk/>
            <pc:sldMk cId="3158966909" sldId="342"/>
            <ac:spMk id="3" creationId="{266721D6-E368-467D-A50F-470943D0AB9E}"/>
          </ac:spMkLst>
        </pc:spChg>
        <pc:picChg chg="add mod">
          <ac:chgData name="Thomas Dekelver" userId="5a741dbf-2326-4b2b-aa8b-1d655252cb50" providerId="ADAL" clId="{BA55FEA3-4E2D-4536-9AD6-AECF66EC9C3D}" dt="2020-09-23T13:25:55.267" v="7575" actId="1076"/>
          <ac:picMkLst>
            <pc:docMk/>
            <pc:sldMk cId="3158966909" sldId="342"/>
            <ac:picMk id="6" creationId="{F046D8D0-A918-4392-B4B9-FEA8A7CD1E14}"/>
          </ac:picMkLst>
        </pc:picChg>
        <pc:picChg chg="add mod">
          <ac:chgData name="Thomas Dekelver" userId="5a741dbf-2326-4b2b-aa8b-1d655252cb50" providerId="ADAL" clId="{BA55FEA3-4E2D-4536-9AD6-AECF66EC9C3D}" dt="2020-09-23T13:25:50.940" v="7574" actId="1076"/>
          <ac:picMkLst>
            <pc:docMk/>
            <pc:sldMk cId="3158966909" sldId="342"/>
            <ac:picMk id="7" creationId="{BB16FA47-8E78-40BC-AD9C-B925CE9A9DEB}"/>
          </ac:picMkLst>
        </pc:picChg>
      </pc:sldChg>
      <pc:sldChg chg="modSp add mod">
        <pc:chgData name="Thomas Dekelver" userId="5a741dbf-2326-4b2b-aa8b-1d655252cb50" providerId="ADAL" clId="{BA55FEA3-4E2D-4536-9AD6-AECF66EC9C3D}" dt="2020-09-01T09:14:23.783" v="941" actId="20577"/>
        <pc:sldMkLst>
          <pc:docMk/>
          <pc:sldMk cId="3380466517" sldId="343"/>
        </pc:sldMkLst>
        <pc:spChg chg="mod">
          <ac:chgData name="Thomas Dekelver" userId="5a741dbf-2326-4b2b-aa8b-1d655252cb50" providerId="ADAL" clId="{BA55FEA3-4E2D-4536-9AD6-AECF66EC9C3D}" dt="2020-09-01T09:08:56.502" v="837" actId="20577"/>
          <ac:spMkLst>
            <pc:docMk/>
            <pc:sldMk cId="3380466517" sldId="343"/>
            <ac:spMk id="2" creationId="{BB385604-2E80-4E87-BE34-38F50F3F2178}"/>
          </ac:spMkLst>
        </pc:spChg>
        <pc:spChg chg="mod">
          <ac:chgData name="Thomas Dekelver" userId="5a741dbf-2326-4b2b-aa8b-1d655252cb50" providerId="ADAL" clId="{BA55FEA3-4E2D-4536-9AD6-AECF66EC9C3D}" dt="2020-09-01T09:14:23.783" v="941" actId="20577"/>
          <ac:spMkLst>
            <pc:docMk/>
            <pc:sldMk cId="3380466517" sldId="343"/>
            <ac:spMk id="3" creationId="{305981BA-BEB1-48B4-8E2A-880C7BADCEBE}"/>
          </ac:spMkLst>
        </pc:spChg>
      </pc:sldChg>
      <pc:sldChg chg="addSp delSp modSp new mod modNotesTx">
        <pc:chgData name="Thomas Dekelver" userId="5a741dbf-2326-4b2b-aa8b-1d655252cb50" providerId="ADAL" clId="{BA55FEA3-4E2D-4536-9AD6-AECF66EC9C3D}" dt="2020-09-01T09:19:42.833" v="1088" actId="14826"/>
        <pc:sldMkLst>
          <pc:docMk/>
          <pc:sldMk cId="103636436" sldId="344"/>
        </pc:sldMkLst>
        <pc:spChg chg="mod">
          <ac:chgData name="Thomas Dekelver" userId="5a741dbf-2326-4b2b-aa8b-1d655252cb50" providerId="ADAL" clId="{BA55FEA3-4E2D-4536-9AD6-AECF66EC9C3D}" dt="2020-09-01T09:12:02.257" v="901" actId="20577"/>
          <ac:spMkLst>
            <pc:docMk/>
            <pc:sldMk cId="103636436" sldId="344"/>
            <ac:spMk id="2" creationId="{E8DF2FB5-7179-49D1-AE5B-2B0DE40782A6}"/>
          </ac:spMkLst>
        </pc:spChg>
        <pc:spChg chg="del">
          <ac:chgData name="Thomas Dekelver" userId="5a741dbf-2326-4b2b-aa8b-1d655252cb50" providerId="ADAL" clId="{BA55FEA3-4E2D-4536-9AD6-AECF66EC9C3D}" dt="2020-09-01T09:12:19.870" v="902"/>
          <ac:spMkLst>
            <pc:docMk/>
            <pc:sldMk cId="103636436" sldId="344"/>
            <ac:spMk id="3" creationId="{4B1DB969-71FC-4B11-AD3A-BACF472337E7}"/>
          </ac:spMkLst>
        </pc:spChg>
        <pc:spChg chg="add del mod">
          <ac:chgData name="Thomas Dekelver" userId="5a741dbf-2326-4b2b-aa8b-1d655252cb50" providerId="ADAL" clId="{BA55FEA3-4E2D-4536-9AD6-AECF66EC9C3D}" dt="2020-09-01T09:19:27.947" v="1086" actId="478"/>
          <ac:spMkLst>
            <pc:docMk/>
            <pc:sldMk cId="103636436" sldId="344"/>
            <ac:spMk id="8" creationId="{76C8AACF-9244-44FA-86CA-771F42FDB9B6}"/>
          </ac:spMkLst>
        </pc:spChg>
        <pc:graphicFrameChg chg="add del mod">
          <ac:chgData name="Thomas Dekelver" userId="5a741dbf-2326-4b2b-aa8b-1d655252cb50" providerId="ADAL" clId="{BA55FEA3-4E2D-4536-9AD6-AECF66EC9C3D}" dt="2020-09-01T09:18:27.444" v="1073" actId="478"/>
          <ac:graphicFrameMkLst>
            <pc:docMk/>
            <pc:sldMk cId="103636436" sldId="344"/>
            <ac:graphicFrameMk id="9" creationId="{54094129-C008-40A7-924B-92FDFFBFAFDE}"/>
          </ac:graphicFrameMkLst>
        </pc:graphicFrameChg>
        <pc:graphicFrameChg chg="add del mod">
          <ac:chgData name="Thomas Dekelver" userId="5a741dbf-2326-4b2b-aa8b-1d655252cb50" providerId="ADAL" clId="{BA55FEA3-4E2D-4536-9AD6-AECF66EC9C3D}" dt="2020-09-01T09:18:36.399" v="1076" actId="478"/>
          <ac:graphicFrameMkLst>
            <pc:docMk/>
            <pc:sldMk cId="103636436" sldId="344"/>
            <ac:graphicFrameMk id="10" creationId="{7DA1E1BE-B3CB-4252-8D2F-1D6AB03659DF}"/>
          </ac:graphicFrameMkLst>
        </pc:graphicFrameChg>
        <pc:graphicFrameChg chg="add del mod">
          <ac:chgData name="Thomas Dekelver" userId="5a741dbf-2326-4b2b-aa8b-1d655252cb50" providerId="ADAL" clId="{BA55FEA3-4E2D-4536-9AD6-AECF66EC9C3D}" dt="2020-09-01T09:18:44.562" v="1078" actId="478"/>
          <ac:graphicFrameMkLst>
            <pc:docMk/>
            <pc:sldMk cId="103636436" sldId="344"/>
            <ac:graphicFrameMk id="11" creationId="{31018F7A-8CD4-4978-B99C-FA1C26DFBD93}"/>
          </ac:graphicFrameMkLst>
        </pc:graphicFrameChg>
        <pc:graphicFrameChg chg="add del mod">
          <ac:chgData name="Thomas Dekelver" userId="5a741dbf-2326-4b2b-aa8b-1d655252cb50" providerId="ADAL" clId="{BA55FEA3-4E2D-4536-9AD6-AECF66EC9C3D}" dt="2020-09-01T09:19:11.925" v="1083" actId="478"/>
          <ac:graphicFrameMkLst>
            <pc:docMk/>
            <pc:sldMk cId="103636436" sldId="344"/>
            <ac:graphicFrameMk id="12" creationId="{2C1C51B0-8EAB-4B27-BD53-F12648D30955}"/>
          </ac:graphicFrameMkLst>
        </pc:graphicFrameChg>
        <pc:graphicFrameChg chg="add del mod">
          <ac:chgData name="Thomas Dekelver" userId="5a741dbf-2326-4b2b-aa8b-1d655252cb50" providerId="ADAL" clId="{BA55FEA3-4E2D-4536-9AD6-AECF66EC9C3D}" dt="2020-09-01T09:19:25.148" v="1085" actId="478"/>
          <ac:graphicFrameMkLst>
            <pc:docMk/>
            <pc:sldMk cId="103636436" sldId="344"/>
            <ac:graphicFrameMk id="13" creationId="{3DF4AADA-F896-430E-BCFF-CAA1E284CFD6}"/>
          </ac:graphicFrameMkLst>
        </pc:graphicFrameChg>
        <pc:picChg chg="add del mod">
          <ac:chgData name="Thomas Dekelver" userId="5a741dbf-2326-4b2b-aa8b-1d655252cb50" providerId="ADAL" clId="{BA55FEA3-4E2D-4536-9AD6-AECF66EC9C3D}" dt="2020-09-01T09:18:22.197" v="1071" actId="478"/>
          <ac:picMkLst>
            <pc:docMk/>
            <pc:sldMk cId="103636436" sldId="344"/>
            <ac:picMk id="6" creationId="{3C93BF22-FD29-46E8-BE01-0B9B6FDF7D79}"/>
          </ac:picMkLst>
        </pc:picChg>
        <pc:picChg chg="add mod">
          <ac:chgData name="Thomas Dekelver" userId="5a741dbf-2326-4b2b-aa8b-1d655252cb50" providerId="ADAL" clId="{BA55FEA3-4E2D-4536-9AD6-AECF66EC9C3D}" dt="2020-09-01T09:19:42.833" v="1088" actId="14826"/>
          <ac:picMkLst>
            <pc:docMk/>
            <pc:sldMk cId="103636436" sldId="344"/>
            <ac:picMk id="14" creationId="{B863C0B8-4D33-43D9-9FCE-8ADD5B7D1E4D}"/>
          </ac:picMkLst>
        </pc:picChg>
      </pc:sldChg>
      <pc:sldChg chg="addSp delSp modSp add mod setBg">
        <pc:chgData name="Thomas Dekelver" userId="5a741dbf-2326-4b2b-aa8b-1d655252cb50" providerId="ADAL" clId="{BA55FEA3-4E2D-4536-9AD6-AECF66EC9C3D}" dt="2020-09-01T09:15:16.387" v="979" actId="1076"/>
        <pc:sldMkLst>
          <pc:docMk/>
          <pc:sldMk cId="3045082747" sldId="345"/>
        </pc:sldMkLst>
        <pc:spChg chg="mod">
          <ac:chgData name="Thomas Dekelver" userId="5a741dbf-2326-4b2b-aa8b-1d655252cb50" providerId="ADAL" clId="{BA55FEA3-4E2D-4536-9AD6-AECF66EC9C3D}" dt="2020-09-01T09:15:06.434" v="976" actId="26606"/>
          <ac:spMkLst>
            <pc:docMk/>
            <pc:sldMk cId="3045082747" sldId="345"/>
            <ac:spMk id="2" creationId="{E8DF2FB5-7179-49D1-AE5B-2B0DE40782A6}"/>
          </ac:spMkLst>
        </pc:spChg>
        <pc:spChg chg="mod">
          <ac:chgData name="Thomas Dekelver" userId="5a741dbf-2326-4b2b-aa8b-1d655252cb50" providerId="ADAL" clId="{BA55FEA3-4E2D-4536-9AD6-AECF66EC9C3D}" dt="2020-09-01T09:15:06.434" v="976" actId="26606"/>
          <ac:spMkLst>
            <pc:docMk/>
            <pc:sldMk cId="3045082747" sldId="345"/>
            <ac:spMk id="4" creationId="{3087022C-E3A2-418D-BA71-9D2F38B9502D}"/>
          </ac:spMkLst>
        </pc:spChg>
        <pc:spChg chg="mod">
          <ac:chgData name="Thomas Dekelver" userId="5a741dbf-2326-4b2b-aa8b-1d655252cb50" providerId="ADAL" clId="{BA55FEA3-4E2D-4536-9AD6-AECF66EC9C3D}" dt="2020-09-01T09:15:06.434" v="976" actId="26606"/>
          <ac:spMkLst>
            <pc:docMk/>
            <pc:sldMk cId="3045082747" sldId="345"/>
            <ac:spMk id="5" creationId="{057CEAA4-F8E0-49F2-B9EF-994F3BFE7366}"/>
          </ac:spMkLst>
        </pc:spChg>
        <pc:spChg chg="add del mod">
          <ac:chgData name="Thomas Dekelver" userId="5a741dbf-2326-4b2b-aa8b-1d655252cb50" providerId="ADAL" clId="{BA55FEA3-4E2D-4536-9AD6-AECF66EC9C3D}" dt="2020-09-01T09:14:47.102" v="970"/>
          <ac:spMkLst>
            <pc:docMk/>
            <pc:sldMk cId="3045082747" sldId="345"/>
            <ac:spMk id="7" creationId="{E2EE5F1D-EE2B-43C2-92E8-A16DBAB53175}"/>
          </ac:spMkLst>
        </pc:spChg>
        <pc:spChg chg="add del">
          <ac:chgData name="Thomas Dekelver" userId="5a741dbf-2326-4b2b-aa8b-1d655252cb50" providerId="ADAL" clId="{BA55FEA3-4E2D-4536-9AD6-AECF66EC9C3D}" dt="2020-09-01T09:15:06.434" v="976" actId="26606"/>
          <ac:spMkLst>
            <pc:docMk/>
            <pc:sldMk cId="3045082747" sldId="345"/>
            <ac:spMk id="14" creationId="{53F29798-D584-4792-9B62-3F5F5C36D619}"/>
          </ac:spMkLst>
        </pc:spChg>
        <pc:picChg chg="del">
          <ac:chgData name="Thomas Dekelver" userId="5a741dbf-2326-4b2b-aa8b-1d655252cb50" providerId="ADAL" clId="{BA55FEA3-4E2D-4536-9AD6-AECF66EC9C3D}" dt="2020-09-01T09:14:45.823" v="969" actId="478"/>
          <ac:picMkLst>
            <pc:docMk/>
            <pc:sldMk cId="3045082747" sldId="345"/>
            <ac:picMk id="6" creationId="{3C93BF22-FD29-46E8-BE01-0B9B6FDF7D79}"/>
          </ac:picMkLst>
        </pc:picChg>
        <pc:picChg chg="add mod ord modCrop">
          <ac:chgData name="Thomas Dekelver" userId="5a741dbf-2326-4b2b-aa8b-1d655252cb50" providerId="ADAL" clId="{BA55FEA3-4E2D-4536-9AD6-AECF66EC9C3D}" dt="2020-09-01T09:15:16.387" v="979" actId="1076"/>
          <ac:picMkLst>
            <pc:docMk/>
            <pc:sldMk cId="3045082747" sldId="345"/>
            <ac:picMk id="9" creationId="{46B0C592-4F48-4710-84CB-1698DA2677AD}"/>
          </ac:picMkLst>
        </pc:picChg>
      </pc:sldChg>
      <pc:sldChg chg="addSp delSp modSp new mod setBg">
        <pc:chgData name="Thomas Dekelver" userId="5a741dbf-2326-4b2b-aa8b-1d655252cb50" providerId="ADAL" clId="{BA55FEA3-4E2D-4536-9AD6-AECF66EC9C3D}" dt="2020-09-01T13:23:13.474" v="1218" actId="1076"/>
        <pc:sldMkLst>
          <pc:docMk/>
          <pc:sldMk cId="812018468" sldId="346"/>
        </pc:sldMkLst>
        <pc:spChg chg="mod">
          <ac:chgData name="Thomas Dekelver" userId="5a741dbf-2326-4b2b-aa8b-1d655252cb50" providerId="ADAL" clId="{BA55FEA3-4E2D-4536-9AD6-AECF66EC9C3D}" dt="2020-09-01T13:21:58.947" v="1204"/>
          <ac:spMkLst>
            <pc:docMk/>
            <pc:sldMk cId="812018468" sldId="346"/>
            <ac:spMk id="2" creationId="{07391352-68CE-4BD5-89D5-3699F9240660}"/>
          </ac:spMkLst>
        </pc:spChg>
        <pc:spChg chg="del">
          <ac:chgData name="Thomas Dekelver" userId="5a741dbf-2326-4b2b-aa8b-1d655252cb50" providerId="ADAL" clId="{BA55FEA3-4E2D-4536-9AD6-AECF66EC9C3D}" dt="2020-09-01T09:25:39.926" v="1091" actId="478"/>
          <ac:spMkLst>
            <pc:docMk/>
            <pc:sldMk cId="812018468" sldId="346"/>
            <ac:spMk id="3" creationId="{17D699C5-445F-461A-ADE2-AC9B7B8DB927}"/>
          </ac:spMkLst>
        </pc:spChg>
        <pc:spChg chg="add del">
          <ac:chgData name="Thomas Dekelver" userId="5a741dbf-2326-4b2b-aa8b-1d655252cb50" providerId="ADAL" clId="{BA55FEA3-4E2D-4536-9AD6-AECF66EC9C3D}" dt="2020-09-01T13:22:06.659" v="1205" actId="478"/>
          <ac:spMkLst>
            <pc:docMk/>
            <pc:sldMk cId="812018468" sldId="346"/>
            <ac:spMk id="6" creationId="{50E60171-CE07-4470-B0A5-7037015947CB}"/>
          </ac:spMkLst>
        </pc:spChg>
        <pc:spChg chg="add del">
          <ac:chgData name="Thomas Dekelver" userId="5a741dbf-2326-4b2b-aa8b-1d655252cb50" providerId="ADAL" clId="{BA55FEA3-4E2D-4536-9AD6-AECF66EC9C3D}" dt="2020-09-01T13:22:06.659" v="1205" actId="478"/>
          <ac:spMkLst>
            <pc:docMk/>
            <pc:sldMk cId="812018468" sldId="346"/>
            <ac:spMk id="7" creationId="{0F88E1A6-6B68-44B5-9B7F-362E0A6A608F}"/>
          </ac:spMkLst>
        </pc:spChg>
        <pc:spChg chg="add del">
          <ac:chgData name="Thomas Dekelver" userId="5a741dbf-2326-4b2b-aa8b-1d655252cb50" providerId="ADAL" clId="{BA55FEA3-4E2D-4536-9AD6-AECF66EC9C3D}" dt="2020-09-01T13:22:06.659" v="1205" actId="478"/>
          <ac:spMkLst>
            <pc:docMk/>
            <pc:sldMk cId="812018468" sldId="346"/>
            <ac:spMk id="8" creationId="{3DA646B4-AD1A-4029-A837-CD69F8D1AC8D}"/>
          </ac:spMkLst>
        </pc:spChg>
        <pc:spChg chg="add del mod">
          <ac:chgData name="Thomas Dekelver" userId="5a741dbf-2326-4b2b-aa8b-1d655252cb50" providerId="ADAL" clId="{BA55FEA3-4E2D-4536-9AD6-AECF66EC9C3D}" dt="2020-09-01T13:22:06.659" v="1205" actId="478"/>
          <ac:spMkLst>
            <pc:docMk/>
            <pc:sldMk cId="812018468" sldId="346"/>
            <ac:spMk id="9" creationId="{F6F8FEA8-A116-4AB4-BA82-CBFD05AB6A6B}"/>
          </ac:spMkLst>
        </pc:spChg>
        <pc:spChg chg="add del">
          <ac:chgData name="Thomas Dekelver" userId="5a741dbf-2326-4b2b-aa8b-1d655252cb50" providerId="ADAL" clId="{BA55FEA3-4E2D-4536-9AD6-AECF66EC9C3D}" dt="2020-09-01T13:22:06.659" v="1205" actId="478"/>
          <ac:spMkLst>
            <pc:docMk/>
            <pc:sldMk cId="812018468" sldId="346"/>
            <ac:spMk id="10" creationId="{7E919FF4-E25A-4172-A0AD-12A40746C6A4}"/>
          </ac:spMkLst>
        </pc:spChg>
        <pc:spChg chg="add del">
          <ac:chgData name="Thomas Dekelver" userId="5a741dbf-2326-4b2b-aa8b-1d655252cb50" providerId="ADAL" clId="{BA55FEA3-4E2D-4536-9AD6-AECF66EC9C3D}" dt="2020-09-01T13:22:06.659" v="1205" actId="478"/>
          <ac:spMkLst>
            <pc:docMk/>
            <pc:sldMk cId="812018468" sldId="346"/>
            <ac:spMk id="11" creationId="{FB218C50-069B-4FF0-99F5-4B7B846138D9}"/>
          </ac:spMkLst>
        </pc:spChg>
        <pc:spChg chg="add del">
          <ac:chgData name="Thomas Dekelver" userId="5a741dbf-2326-4b2b-aa8b-1d655252cb50" providerId="ADAL" clId="{BA55FEA3-4E2D-4536-9AD6-AECF66EC9C3D}" dt="2020-09-01T13:22:06.659" v="1205" actId="478"/>
          <ac:spMkLst>
            <pc:docMk/>
            <pc:sldMk cId="812018468" sldId="346"/>
            <ac:spMk id="12" creationId="{05B61A8D-E4BC-4C77-870A-E857D019CFAD}"/>
          </ac:spMkLst>
        </pc:spChg>
        <pc:spChg chg="add del">
          <ac:chgData name="Thomas Dekelver" userId="5a741dbf-2326-4b2b-aa8b-1d655252cb50" providerId="ADAL" clId="{BA55FEA3-4E2D-4536-9AD6-AECF66EC9C3D}" dt="2020-09-01T13:22:06.659" v="1205" actId="478"/>
          <ac:spMkLst>
            <pc:docMk/>
            <pc:sldMk cId="812018468" sldId="346"/>
            <ac:spMk id="13" creationId="{25842970-B373-4B7C-A1B4-539435B6A91D}"/>
          </ac:spMkLst>
        </pc:spChg>
        <pc:spChg chg="add del mod">
          <ac:chgData name="Thomas Dekelver" userId="5a741dbf-2326-4b2b-aa8b-1d655252cb50" providerId="ADAL" clId="{BA55FEA3-4E2D-4536-9AD6-AECF66EC9C3D}" dt="2020-09-01T13:22:06.659" v="1205" actId="478"/>
          <ac:spMkLst>
            <pc:docMk/>
            <pc:sldMk cId="812018468" sldId="346"/>
            <ac:spMk id="14" creationId="{BA19D836-99EF-49B0-AC75-CB19AD7220E0}"/>
          </ac:spMkLst>
        </pc:spChg>
        <pc:spChg chg="add del mod">
          <ac:chgData name="Thomas Dekelver" userId="5a741dbf-2326-4b2b-aa8b-1d655252cb50" providerId="ADAL" clId="{BA55FEA3-4E2D-4536-9AD6-AECF66EC9C3D}" dt="2020-09-01T13:22:06.659" v="1205" actId="478"/>
          <ac:spMkLst>
            <pc:docMk/>
            <pc:sldMk cId="812018468" sldId="346"/>
            <ac:spMk id="15" creationId="{CC9E0EAA-29EF-427C-8D2F-489DB6349894}"/>
          </ac:spMkLst>
        </pc:spChg>
        <pc:spChg chg="add del">
          <ac:chgData name="Thomas Dekelver" userId="5a741dbf-2326-4b2b-aa8b-1d655252cb50" providerId="ADAL" clId="{BA55FEA3-4E2D-4536-9AD6-AECF66EC9C3D}" dt="2020-09-01T13:22:06.659" v="1205" actId="478"/>
          <ac:spMkLst>
            <pc:docMk/>
            <pc:sldMk cId="812018468" sldId="346"/>
            <ac:spMk id="16" creationId="{78CAFD04-A9F8-46FF-8E8C-C96688DCAAD3}"/>
          </ac:spMkLst>
        </pc:spChg>
        <pc:spChg chg="add del">
          <ac:chgData name="Thomas Dekelver" userId="5a741dbf-2326-4b2b-aa8b-1d655252cb50" providerId="ADAL" clId="{BA55FEA3-4E2D-4536-9AD6-AECF66EC9C3D}" dt="2020-09-01T13:22:06.659" v="1205" actId="478"/>
          <ac:spMkLst>
            <pc:docMk/>
            <pc:sldMk cId="812018468" sldId="346"/>
            <ac:spMk id="17" creationId="{CF4AD0CA-7968-41FA-B981-3D62BED2DCE5}"/>
          </ac:spMkLst>
        </pc:spChg>
        <pc:spChg chg="add del">
          <ac:chgData name="Thomas Dekelver" userId="5a741dbf-2326-4b2b-aa8b-1d655252cb50" providerId="ADAL" clId="{BA55FEA3-4E2D-4536-9AD6-AECF66EC9C3D}" dt="2020-09-01T13:22:06.659" v="1205" actId="478"/>
          <ac:spMkLst>
            <pc:docMk/>
            <pc:sldMk cId="812018468" sldId="346"/>
            <ac:spMk id="18" creationId="{ABCB7450-F9E0-4CB9-A64E-BF64F581A100}"/>
          </ac:spMkLst>
        </pc:spChg>
        <pc:spChg chg="add del">
          <ac:chgData name="Thomas Dekelver" userId="5a741dbf-2326-4b2b-aa8b-1d655252cb50" providerId="ADAL" clId="{BA55FEA3-4E2D-4536-9AD6-AECF66EC9C3D}" dt="2020-09-01T13:22:06.659" v="1205" actId="478"/>
          <ac:spMkLst>
            <pc:docMk/>
            <pc:sldMk cId="812018468" sldId="346"/>
            <ac:spMk id="20" creationId="{861A0192-92D1-49B1-9BD3-15F412C43511}"/>
          </ac:spMkLst>
        </pc:spChg>
        <pc:spChg chg="add del mod">
          <ac:chgData name="Thomas Dekelver" userId="5a741dbf-2326-4b2b-aa8b-1d655252cb50" providerId="ADAL" clId="{BA55FEA3-4E2D-4536-9AD6-AECF66EC9C3D}" dt="2020-09-01T13:22:06.659" v="1205" actId="478"/>
          <ac:spMkLst>
            <pc:docMk/>
            <pc:sldMk cId="812018468" sldId="346"/>
            <ac:spMk id="25" creationId="{116A80AF-C6DD-4D81-8DF6-B460E6310A34}"/>
          </ac:spMkLst>
        </pc:spChg>
        <pc:spChg chg="add del mod">
          <ac:chgData name="Thomas Dekelver" userId="5a741dbf-2326-4b2b-aa8b-1d655252cb50" providerId="ADAL" clId="{BA55FEA3-4E2D-4536-9AD6-AECF66EC9C3D}" dt="2020-09-01T13:22:06.659" v="1205" actId="478"/>
          <ac:spMkLst>
            <pc:docMk/>
            <pc:sldMk cId="812018468" sldId="346"/>
            <ac:spMk id="26" creationId="{0B334437-813F-42D2-AE5B-4CCC43E95B8B}"/>
          </ac:spMkLst>
        </pc:spChg>
        <pc:spChg chg="add del mod">
          <ac:chgData name="Thomas Dekelver" userId="5a741dbf-2326-4b2b-aa8b-1d655252cb50" providerId="ADAL" clId="{BA55FEA3-4E2D-4536-9AD6-AECF66EC9C3D}" dt="2020-09-01T13:22:06.659" v="1205" actId="478"/>
          <ac:spMkLst>
            <pc:docMk/>
            <pc:sldMk cId="812018468" sldId="346"/>
            <ac:spMk id="27" creationId="{176AAF9F-5C6C-4136-ADBB-CB3E0657877E}"/>
          </ac:spMkLst>
        </pc:spChg>
        <pc:grpChg chg="add del mod">
          <ac:chgData name="Thomas Dekelver" userId="5a741dbf-2326-4b2b-aa8b-1d655252cb50" providerId="ADAL" clId="{BA55FEA3-4E2D-4536-9AD6-AECF66EC9C3D}" dt="2020-09-01T13:22:06.659" v="1205" actId="478"/>
          <ac:grpSpMkLst>
            <pc:docMk/>
            <pc:sldMk cId="812018468" sldId="346"/>
            <ac:grpSpMk id="28" creationId="{85E39EE5-8607-45F2-AA55-141349FA0B06}"/>
          </ac:grpSpMkLst>
        </pc:grpChg>
        <pc:picChg chg="add del mod">
          <ac:chgData name="Thomas Dekelver" userId="5a741dbf-2326-4b2b-aa8b-1d655252cb50" providerId="ADAL" clId="{BA55FEA3-4E2D-4536-9AD6-AECF66EC9C3D}" dt="2020-09-01T13:22:06.659" v="1205" actId="478"/>
          <ac:picMkLst>
            <pc:docMk/>
            <pc:sldMk cId="812018468" sldId="346"/>
            <ac:picMk id="21" creationId="{C04CC450-4ADD-4F19-AB44-F53AE7664EB5}"/>
          </ac:picMkLst>
        </pc:picChg>
        <pc:picChg chg="add del mod">
          <ac:chgData name="Thomas Dekelver" userId="5a741dbf-2326-4b2b-aa8b-1d655252cb50" providerId="ADAL" clId="{BA55FEA3-4E2D-4536-9AD6-AECF66EC9C3D}" dt="2020-09-01T13:22:06.659" v="1205" actId="478"/>
          <ac:picMkLst>
            <pc:docMk/>
            <pc:sldMk cId="812018468" sldId="346"/>
            <ac:picMk id="22" creationId="{85B62E18-C34C-403F-BB33-9637B77B7AAF}"/>
          </ac:picMkLst>
        </pc:picChg>
        <pc:picChg chg="add del">
          <ac:chgData name="Thomas Dekelver" userId="5a741dbf-2326-4b2b-aa8b-1d655252cb50" providerId="ADAL" clId="{BA55FEA3-4E2D-4536-9AD6-AECF66EC9C3D}" dt="2020-09-01T13:22:06.659" v="1205" actId="478"/>
          <ac:picMkLst>
            <pc:docMk/>
            <pc:sldMk cId="812018468" sldId="346"/>
            <ac:picMk id="23" creationId="{333A80C0-6506-4F31-A3B3-7E855C33217D}"/>
          </ac:picMkLst>
        </pc:picChg>
        <pc:picChg chg="add del">
          <ac:chgData name="Thomas Dekelver" userId="5a741dbf-2326-4b2b-aa8b-1d655252cb50" providerId="ADAL" clId="{BA55FEA3-4E2D-4536-9AD6-AECF66EC9C3D}" dt="2020-09-01T13:22:06.659" v="1205" actId="478"/>
          <ac:picMkLst>
            <pc:docMk/>
            <pc:sldMk cId="812018468" sldId="346"/>
            <ac:picMk id="24" creationId="{3EB30AC7-1F22-4614-B936-A4733D714821}"/>
          </ac:picMkLst>
        </pc:picChg>
        <pc:picChg chg="add del mod">
          <ac:chgData name="Thomas Dekelver" userId="5a741dbf-2326-4b2b-aa8b-1d655252cb50" providerId="ADAL" clId="{BA55FEA3-4E2D-4536-9AD6-AECF66EC9C3D}" dt="2020-09-01T13:21:17.696" v="1140" actId="21"/>
          <ac:picMkLst>
            <pc:docMk/>
            <pc:sldMk cId="812018468" sldId="346"/>
            <ac:picMk id="33" creationId="{0C68FC7B-1715-4BE6-B56B-94E10A26481C}"/>
          </ac:picMkLst>
        </pc:picChg>
        <pc:picChg chg="add del mod">
          <ac:chgData name="Thomas Dekelver" userId="5a741dbf-2326-4b2b-aa8b-1d655252cb50" providerId="ADAL" clId="{BA55FEA3-4E2D-4536-9AD6-AECF66EC9C3D}" dt="2020-09-01T13:23:13.474" v="1218" actId="1076"/>
          <ac:picMkLst>
            <pc:docMk/>
            <pc:sldMk cId="812018468" sldId="346"/>
            <ac:picMk id="34" creationId="{3A15EE50-DF32-415A-865D-25A5ADA803BC}"/>
          </ac:picMkLst>
        </pc:picChg>
        <pc:picChg chg="add del mod">
          <ac:chgData name="Thomas Dekelver" userId="5a741dbf-2326-4b2b-aa8b-1d655252cb50" providerId="ADAL" clId="{BA55FEA3-4E2D-4536-9AD6-AECF66EC9C3D}" dt="2020-09-01T13:23:06.976" v="1215"/>
          <ac:picMkLst>
            <pc:docMk/>
            <pc:sldMk cId="812018468" sldId="346"/>
            <ac:picMk id="36" creationId="{E01571B2-144D-4464-B905-F0B8FC2A28A1}"/>
          </ac:picMkLst>
        </pc:picChg>
        <pc:cxnChg chg="add del">
          <ac:chgData name="Thomas Dekelver" userId="5a741dbf-2326-4b2b-aa8b-1d655252cb50" providerId="ADAL" clId="{BA55FEA3-4E2D-4536-9AD6-AECF66EC9C3D}" dt="2020-09-01T13:22:06.659" v="1205" actId="478"/>
          <ac:cxnSpMkLst>
            <pc:docMk/>
            <pc:sldMk cId="812018468" sldId="346"/>
            <ac:cxnSpMk id="19" creationId="{DE9312DC-4CE6-49B2-8800-FAFDEF8F0080}"/>
          </ac:cxnSpMkLst>
        </pc:cxnChg>
      </pc:sldChg>
      <pc:sldChg chg="add">
        <pc:chgData name="Thomas Dekelver" userId="5a741dbf-2326-4b2b-aa8b-1d655252cb50" providerId="ADAL" clId="{BA55FEA3-4E2D-4536-9AD6-AECF66EC9C3D}" dt="2020-09-01T13:21:21.280" v="1141" actId="2890"/>
        <pc:sldMkLst>
          <pc:docMk/>
          <pc:sldMk cId="1005286841" sldId="347"/>
        </pc:sldMkLst>
      </pc:sldChg>
      <pc:sldChg chg="addSp delSp modSp new mod modClrScheme chgLayout">
        <pc:chgData name="Thomas Dekelver" userId="5a741dbf-2326-4b2b-aa8b-1d655252cb50" providerId="ADAL" clId="{BA55FEA3-4E2D-4536-9AD6-AECF66EC9C3D}" dt="2020-09-01T16:13:05.032" v="1743" actId="20577"/>
        <pc:sldMkLst>
          <pc:docMk/>
          <pc:sldMk cId="4234186957" sldId="348"/>
        </pc:sldMkLst>
        <pc:spChg chg="del mod ord">
          <ac:chgData name="Thomas Dekelver" userId="5a741dbf-2326-4b2b-aa8b-1d655252cb50" providerId="ADAL" clId="{BA55FEA3-4E2D-4536-9AD6-AECF66EC9C3D}" dt="2020-09-01T13:24:52.643" v="1240" actId="700"/>
          <ac:spMkLst>
            <pc:docMk/>
            <pc:sldMk cId="4234186957" sldId="348"/>
            <ac:spMk id="2" creationId="{55F8A900-4CDA-478B-93D9-D161EA68152B}"/>
          </ac:spMkLst>
        </pc:spChg>
        <pc:spChg chg="del mod ord">
          <ac:chgData name="Thomas Dekelver" userId="5a741dbf-2326-4b2b-aa8b-1d655252cb50" providerId="ADAL" clId="{BA55FEA3-4E2D-4536-9AD6-AECF66EC9C3D}" dt="2020-09-01T13:24:52.643" v="1240" actId="700"/>
          <ac:spMkLst>
            <pc:docMk/>
            <pc:sldMk cId="4234186957" sldId="348"/>
            <ac:spMk id="3" creationId="{166EB132-71BA-4120-8B00-5D755DD811CA}"/>
          </ac:spMkLst>
        </pc:spChg>
        <pc:spChg chg="mod ord">
          <ac:chgData name="Thomas Dekelver" userId="5a741dbf-2326-4b2b-aa8b-1d655252cb50" providerId="ADAL" clId="{BA55FEA3-4E2D-4536-9AD6-AECF66EC9C3D}" dt="2020-09-01T13:24:52.643" v="1240" actId="700"/>
          <ac:spMkLst>
            <pc:docMk/>
            <pc:sldMk cId="4234186957" sldId="348"/>
            <ac:spMk id="4" creationId="{236A6B9B-DA3F-4D57-8CA9-443B160ED04D}"/>
          </ac:spMkLst>
        </pc:spChg>
        <pc:spChg chg="mod ord">
          <ac:chgData name="Thomas Dekelver" userId="5a741dbf-2326-4b2b-aa8b-1d655252cb50" providerId="ADAL" clId="{BA55FEA3-4E2D-4536-9AD6-AECF66EC9C3D}" dt="2020-09-01T13:24:52.643" v="1240" actId="700"/>
          <ac:spMkLst>
            <pc:docMk/>
            <pc:sldMk cId="4234186957" sldId="348"/>
            <ac:spMk id="5" creationId="{6C473AA1-0A7A-4639-8C1E-B8D4BE4787E8}"/>
          </ac:spMkLst>
        </pc:spChg>
        <pc:spChg chg="add mod ord">
          <ac:chgData name="Thomas Dekelver" userId="5a741dbf-2326-4b2b-aa8b-1d655252cb50" providerId="ADAL" clId="{BA55FEA3-4E2D-4536-9AD6-AECF66EC9C3D}" dt="2020-09-01T13:25:14.492" v="1254" actId="20577"/>
          <ac:spMkLst>
            <pc:docMk/>
            <pc:sldMk cId="4234186957" sldId="348"/>
            <ac:spMk id="6" creationId="{F678C6A0-80D6-47AF-806A-F296F503A0B1}"/>
          </ac:spMkLst>
        </pc:spChg>
        <pc:spChg chg="add mod ord">
          <ac:chgData name="Thomas Dekelver" userId="5a741dbf-2326-4b2b-aa8b-1d655252cb50" providerId="ADAL" clId="{BA55FEA3-4E2D-4536-9AD6-AECF66EC9C3D}" dt="2020-09-01T16:13:05.032" v="1743" actId="20577"/>
          <ac:spMkLst>
            <pc:docMk/>
            <pc:sldMk cId="4234186957" sldId="348"/>
            <ac:spMk id="7" creationId="{3EB37FAD-DC64-4387-A48B-A856E1FCE824}"/>
          </ac:spMkLst>
        </pc:spChg>
      </pc:sldChg>
      <pc:sldChg chg="modSp new mod">
        <pc:chgData name="Thomas Dekelver" userId="5a741dbf-2326-4b2b-aa8b-1d655252cb50" providerId="ADAL" clId="{BA55FEA3-4E2D-4536-9AD6-AECF66EC9C3D}" dt="2020-09-01T16:12:18.218" v="1733" actId="20577"/>
        <pc:sldMkLst>
          <pc:docMk/>
          <pc:sldMk cId="503674369" sldId="349"/>
        </pc:sldMkLst>
        <pc:spChg chg="mod">
          <ac:chgData name="Thomas Dekelver" userId="5a741dbf-2326-4b2b-aa8b-1d655252cb50" providerId="ADAL" clId="{BA55FEA3-4E2D-4536-9AD6-AECF66EC9C3D}" dt="2020-09-01T16:12:18.218" v="1733" actId="20577"/>
          <ac:spMkLst>
            <pc:docMk/>
            <pc:sldMk cId="503674369" sldId="349"/>
            <ac:spMk id="2" creationId="{4D6E3252-962F-413F-8975-D57147B2A2CB}"/>
          </ac:spMkLst>
        </pc:spChg>
        <pc:spChg chg="mod">
          <ac:chgData name="Thomas Dekelver" userId="5a741dbf-2326-4b2b-aa8b-1d655252cb50" providerId="ADAL" clId="{BA55FEA3-4E2D-4536-9AD6-AECF66EC9C3D}" dt="2020-09-01T16:12:07.828" v="1732" actId="20577"/>
          <ac:spMkLst>
            <pc:docMk/>
            <pc:sldMk cId="503674369" sldId="349"/>
            <ac:spMk id="3" creationId="{6C4C882F-7C47-4352-91A0-DF746D802004}"/>
          </ac:spMkLst>
        </pc:spChg>
      </pc:sldChg>
      <pc:sldChg chg="addSp delSp modSp new mod">
        <pc:chgData name="Thomas Dekelver" userId="5a741dbf-2326-4b2b-aa8b-1d655252cb50" providerId="ADAL" clId="{BA55FEA3-4E2D-4536-9AD6-AECF66EC9C3D}" dt="2020-09-23T13:32:30.534" v="7577" actId="1076"/>
        <pc:sldMkLst>
          <pc:docMk/>
          <pc:sldMk cId="141129257" sldId="350"/>
        </pc:sldMkLst>
        <pc:spChg chg="mod">
          <ac:chgData name="Thomas Dekelver" userId="5a741dbf-2326-4b2b-aa8b-1d655252cb50" providerId="ADAL" clId="{BA55FEA3-4E2D-4536-9AD6-AECF66EC9C3D}" dt="2020-09-01T15:39:06.694" v="1516" actId="20577"/>
          <ac:spMkLst>
            <pc:docMk/>
            <pc:sldMk cId="141129257" sldId="350"/>
            <ac:spMk id="2" creationId="{B8DFAF56-6C94-4554-96B5-EFA21D9CC008}"/>
          </ac:spMkLst>
        </pc:spChg>
        <pc:spChg chg="del">
          <ac:chgData name="Thomas Dekelver" userId="5a741dbf-2326-4b2b-aa8b-1d655252cb50" providerId="ADAL" clId="{BA55FEA3-4E2D-4536-9AD6-AECF66EC9C3D}" dt="2020-09-01T15:39:09.676" v="1517"/>
          <ac:spMkLst>
            <pc:docMk/>
            <pc:sldMk cId="141129257" sldId="350"/>
            <ac:spMk id="3" creationId="{7F94F735-16F7-413E-9FE1-62A4709B5856}"/>
          </ac:spMkLst>
        </pc:spChg>
        <pc:spChg chg="add del mod">
          <ac:chgData name="Thomas Dekelver" userId="5a741dbf-2326-4b2b-aa8b-1d655252cb50" providerId="ADAL" clId="{BA55FEA3-4E2D-4536-9AD6-AECF66EC9C3D}" dt="2020-09-01T15:57:33.824" v="1611" actId="478"/>
          <ac:spMkLst>
            <pc:docMk/>
            <pc:sldMk cId="141129257" sldId="350"/>
            <ac:spMk id="9" creationId="{E3A1A29F-066D-4FE7-A402-55D000BD6015}"/>
          </ac:spMkLst>
        </pc:spChg>
        <pc:picChg chg="add del mod">
          <ac:chgData name="Thomas Dekelver" userId="5a741dbf-2326-4b2b-aa8b-1d655252cb50" providerId="ADAL" clId="{BA55FEA3-4E2D-4536-9AD6-AECF66EC9C3D}" dt="2020-09-01T15:57:25.837" v="1609" actId="478"/>
          <ac:picMkLst>
            <pc:docMk/>
            <pc:sldMk cId="141129257" sldId="350"/>
            <ac:picMk id="7" creationId="{6AC35E3B-17E5-4D09-BE3B-54AF8F1CDB05}"/>
          </ac:picMkLst>
        </pc:picChg>
        <pc:picChg chg="add mod">
          <ac:chgData name="Thomas Dekelver" userId="5a741dbf-2326-4b2b-aa8b-1d655252cb50" providerId="ADAL" clId="{BA55FEA3-4E2D-4536-9AD6-AECF66EC9C3D}" dt="2020-09-23T13:32:30.534" v="7577" actId="1076"/>
          <ac:picMkLst>
            <pc:docMk/>
            <pc:sldMk cId="141129257" sldId="350"/>
            <ac:picMk id="10" creationId="{2D0B400A-111A-4498-A018-1327093F0142}"/>
          </ac:picMkLst>
        </pc:picChg>
      </pc:sldChg>
      <pc:sldChg chg="addSp delSp modSp add mod">
        <pc:chgData name="Thomas Dekelver" userId="5a741dbf-2326-4b2b-aa8b-1d655252cb50" providerId="ADAL" clId="{BA55FEA3-4E2D-4536-9AD6-AECF66EC9C3D}" dt="2020-09-01T15:49:31.737" v="1603" actId="20577"/>
        <pc:sldMkLst>
          <pc:docMk/>
          <pc:sldMk cId="212311801" sldId="351"/>
        </pc:sldMkLst>
        <pc:spChg chg="mod">
          <ac:chgData name="Thomas Dekelver" userId="5a741dbf-2326-4b2b-aa8b-1d655252cb50" providerId="ADAL" clId="{BA55FEA3-4E2D-4536-9AD6-AECF66EC9C3D}" dt="2020-09-01T15:49:31.737" v="1603" actId="20577"/>
          <ac:spMkLst>
            <pc:docMk/>
            <pc:sldMk cId="212311801" sldId="351"/>
            <ac:spMk id="2" creationId="{B8DFAF56-6C94-4554-96B5-EFA21D9CC008}"/>
          </ac:spMkLst>
        </pc:spChg>
        <pc:spChg chg="add del mod">
          <ac:chgData name="Thomas Dekelver" userId="5a741dbf-2326-4b2b-aa8b-1d655252cb50" providerId="ADAL" clId="{BA55FEA3-4E2D-4536-9AD6-AECF66EC9C3D}" dt="2020-09-01T15:49:19.910" v="1597" actId="478"/>
          <ac:spMkLst>
            <pc:docMk/>
            <pc:sldMk cId="212311801" sldId="351"/>
            <ac:spMk id="6" creationId="{463C4AC4-E6C5-40F2-98AD-0CE127DB4218}"/>
          </ac:spMkLst>
        </pc:spChg>
        <pc:picChg chg="del mod">
          <ac:chgData name="Thomas Dekelver" userId="5a741dbf-2326-4b2b-aa8b-1d655252cb50" providerId="ADAL" clId="{BA55FEA3-4E2D-4536-9AD6-AECF66EC9C3D}" dt="2020-09-01T15:49:15.642" v="1595" actId="478"/>
          <ac:picMkLst>
            <pc:docMk/>
            <pc:sldMk cId="212311801" sldId="351"/>
            <ac:picMk id="7" creationId="{6AC35E3B-17E5-4D09-BE3B-54AF8F1CDB05}"/>
          </ac:picMkLst>
        </pc:picChg>
        <pc:picChg chg="add">
          <ac:chgData name="Thomas Dekelver" userId="5a741dbf-2326-4b2b-aa8b-1d655252cb50" providerId="ADAL" clId="{BA55FEA3-4E2D-4536-9AD6-AECF66EC9C3D}" dt="2020-09-01T15:49:16.690" v="1596"/>
          <ac:picMkLst>
            <pc:docMk/>
            <pc:sldMk cId="212311801" sldId="351"/>
            <ac:picMk id="8" creationId="{D49A91EB-61FE-4B80-AF17-E82B737216D4}"/>
          </ac:picMkLst>
        </pc:picChg>
      </pc:sldChg>
      <pc:sldChg chg="addSp delSp modSp add mod">
        <pc:chgData name="Thomas Dekelver" userId="5a741dbf-2326-4b2b-aa8b-1d655252cb50" providerId="ADAL" clId="{BA55FEA3-4E2D-4536-9AD6-AECF66EC9C3D}" dt="2020-09-01T16:05:36.462" v="1685" actId="14826"/>
        <pc:sldMkLst>
          <pc:docMk/>
          <pc:sldMk cId="326245821" sldId="352"/>
        </pc:sldMkLst>
        <pc:spChg chg="mod">
          <ac:chgData name="Thomas Dekelver" userId="5a741dbf-2326-4b2b-aa8b-1d655252cb50" providerId="ADAL" clId="{BA55FEA3-4E2D-4536-9AD6-AECF66EC9C3D}" dt="2020-09-01T15:44:00.974" v="1577" actId="20577"/>
          <ac:spMkLst>
            <pc:docMk/>
            <pc:sldMk cId="326245821" sldId="352"/>
            <ac:spMk id="2" creationId="{B8DFAF56-6C94-4554-96B5-EFA21D9CC008}"/>
          </ac:spMkLst>
        </pc:spChg>
        <pc:spChg chg="add del mod">
          <ac:chgData name="Thomas Dekelver" userId="5a741dbf-2326-4b2b-aa8b-1d655252cb50" providerId="ADAL" clId="{BA55FEA3-4E2D-4536-9AD6-AECF66EC9C3D}" dt="2020-09-01T16:05:22.062" v="1679" actId="478"/>
          <ac:spMkLst>
            <pc:docMk/>
            <pc:sldMk cId="326245821" sldId="352"/>
            <ac:spMk id="6" creationId="{D65DF4D9-D814-49CD-8FDD-02C0C2B36BCB}"/>
          </ac:spMkLst>
        </pc:spChg>
        <pc:picChg chg="del mod">
          <ac:chgData name="Thomas Dekelver" userId="5a741dbf-2326-4b2b-aa8b-1d655252cb50" providerId="ADAL" clId="{BA55FEA3-4E2D-4536-9AD6-AECF66EC9C3D}" dt="2020-09-01T16:05:18.907" v="1678" actId="478"/>
          <ac:picMkLst>
            <pc:docMk/>
            <pc:sldMk cId="326245821" sldId="352"/>
            <ac:picMk id="7" creationId="{6AC35E3B-17E5-4D09-BE3B-54AF8F1CDB05}"/>
          </ac:picMkLst>
        </pc:picChg>
        <pc:picChg chg="add del mod">
          <ac:chgData name="Thomas Dekelver" userId="5a741dbf-2326-4b2b-aa8b-1d655252cb50" providerId="ADAL" clId="{BA55FEA3-4E2D-4536-9AD6-AECF66EC9C3D}" dt="2020-09-01T16:05:28.874" v="1683" actId="478"/>
          <ac:picMkLst>
            <pc:docMk/>
            <pc:sldMk cId="326245821" sldId="352"/>
            <ac:picMk id="9" creationId="{A63F5A3B-74EE-4F24-9E66-92CF5FA20446}"/>
          </ac:picMkLst>
        </pc:picChg>
        <pc:picChg chg="add mod">
          <ac:chgData name="Thomas Dekelver" userId="5a741dbf-2326-4b2b-aa8b-1d655252cb50" providerId="ADAL" clId="{BA55FEA3-4E2D-4536-9AD6-AECF66EC9C3D}" dt="2020-09-01T16:05:36.462" v="1685" actId="14826"/>
          <ac:picMkLst>
            <pc:docMk/>
            <pc:sldMk cId="326245821" sldId="352"/>
            <ac:picMk id="10" creationId="{4D694517-61E2-4511-895B-EC34A68C7DE7}"/>
          </ac:picMkLst>
        </pc:picChg>
      </pc:sldChg>
      <pc:sldChg chg="addSp delSp modSp add mod">
        <pc:chgData name="Thomas Dekelver" userId="5a741dbf-2326-4b2b-aa8b-1d655252cb50" providerId="ADAL" clId="{BA55FEA3-4E2D-4536-9AD6-AECF66EC9C3D}" dt="2020-09-01T15:50:05.018" v="1607" actId="14826"/>
        <pc:sldMkLst>
          <pc:docMk/>
          <pc:sldMk cId="4177602325" sldId="353"/>
        </pc:sldMkLst>
        <pc:spChg chg="mod">
          <ac:chgData name="Thomas Dekelver" userId="5a741dbf-2326-4b2b-aa8b-1d655252cb50" providerId="ADAL" clId="{BA55FEA3-4E2D-4536-9AD6-AECF66EC9C3D}" dt="2020-09-01T15:45:02.345" v="1590" actId="20577"/>
          <ac:spMkLst>
            <pc:docMk/>
            <pc:sldMk cId="4177602325" sldId="353"/>
            <ac:spMk id="2" creationId="{B8DFAF56-6C94-4554-96B5-EFA21D9CC008}"/>
          </ac:spMkLst>
        </pc:spChg>
        <pc:spChg chg="add del mod">
          <ac:chgData name="Thomas Dekelver" userId="5a741dbf-2326-4b2b-aa8b-1d655252cb50" providerId="ADAL" clId="{BA55FEA3-4E2D-4536-9AD6-AECF66EC9C3D}" dt="2020-09-01T15:49:48.547" v="1605" actId="478"/>
          <ac:spMkLst>
            <pc:docMk/>
            <pc:sldMk cId="4177602325" sldId="353"/>
            <ac:spMk id="6" creationId="{080B70E3-A477-4CE1-9525-C47F8045ABEF}"/>
          </ac:spMkLst>
        </pc:spChg>
        <pc:picChg chg="del mod">
          <ac:chgData name="Thomas Dekelver" userId="5a741dbf-2326-4b2b-aa8b-1d655252cb50" providerId="ADAL" clId="{BA55FEA3-4E2D-4536-9AD6-AECF66EC9C3D}" dt="2020-09-01T15:49:44.628" v="1604" actId="478"/>
          <ac:picMkLst>
            <pc:docMk/>
            <pc:sldMk cId="4177602325" sldId="353"/>
            <ac:picMk id="7" creationId="{6AC35E3B-17E5-4D09-BE3B-54AF8F1CDB05}"/>
          </ac:picMkLst>
        </pc:picChg>
        <pc:picChg chg="add mod">
          <ac:chgData name="Thomas Dekelver" userId="5a741dbf-2326-4b2b-aa8b-1d655252cb50" providerId="ADAL" clId="{BA55FEA3-4E2D-4536-9AD6-AECF66EC9C3D}" dt="2020-09-01T15:50:05.018" v="1607" actId="14826"/>
          <ac:picMkLst>
            <pc:docMk/>
            <pc:sldMk cId="4177602325" sldId="353"/>
            <ac:picMk id="8" creationId="{CE9B6CD1-B9A1-4E9F-9BDC-AE23029729E9}"/>
          </ac:picMkLst>
        </pc:picChg>
      </pc:sldChg>
      <pc:sldChg chg="modSp add mod">
        <pc:chgData name="Thomas Dekelver" userId="5a741dbf-2326-4b2b-aa8b-1d655252cb50" providerId="ADAL" clId="{BA55FEA3-4E2D-4536-9AD6-AECF66EC9C3D}" dt="2020-09-01T15:59:14.125" v="1628" actId="14826"/>
        <pc:sldMkLst>
          <pc:docMk/>
          <pc:sldMk cId="57843004" sldId="354"/>
        </pc:sldMkLst>
        <pc:spChg chg="mod">
          <ac:chgData name="Thomas Dekelver" userId="5a741dbf-2326-4b2b-aa8b-1d655252cb50" providerId="ADAL" clId="{BA55FEA3-4E2D-4536-9AD6-AECF66EC9C3D}" dt="2020-09-01T15:59:08.259" v="1627" actId="20577"/>
          <ac:spMkLst>
            <pc:docMk/>
            <pc:sldMk cId="57843004" sldId="354"/>
            <ac:spMk id="2" creationId="{B8DFAF56-6C94-4554-96B5-EFA21D9CC008}"/>
          </ac:spMkLst>
        </pc:spChg>
        <pc:picChg chg="mod">
          <ac:chgData name="Thomas Dekelver" userId="5a741dbf-2326-4b2b-aa8b-1d655252cb50" providerId="ADAL" clId="{BA55FEA3-4E2D-4536-9AD6-AECF66EC9C3D}" dt="2020-09-01T15:59:14.125" v="1628" actId="14826"/>
          <ac:picMkLst>
            <pc:docMk/>
            <pc:sldMk cId="57843004" sldId="354"/>
            <ac:picMk id="8" creationId="{CE9B6CD1-B9A1-4E9F-9BDC-AE23029729E9}"/>
          </ac:picMkLst>
        </pc:picChg>
      </pc:sldChg>
      <pc:sldChg chg="modSp add mod">
        <pc:chgData name="Thomas Dekelver" userId="5a741dbf-2326-4b2b-aa8b-1d655252cb50" providerId="ADAL" clId="{BA55FEA3-4E2D-4536-9AD6-AECF66EC9C3D}" dt="2020-09-01T16:01:46.517" v="1652" actId="20577"/>
        <pc:sldMkLst>
          <pc:docMk/>
          <pc:sldMk cId="2785588032" sldId="355"/>
        </pc:sldMkLst>
        <pc:spChg chg="mod">
          <ac:chgData name="Thomas Dekelver" userId="5a741dbf-2326-4b2b-aa8b-1d655252cb50" providerId="ADAL" clId="{BA55FEA3-4E2D-4536-9AD6-AECF66EC9C3D}" dt="2020-09-01T16:01:46.517" v="1652" actId="20577"/>
          <ac:spMkLst>
            <pc:docMk/>
            <pc:sldMk cId="2785588032" sldId="355"/>
            <ac:spMk id="2" creationId="{B8DFAF56-6C94-4554-96B5-EFA21D9CC008}"/>
          </ac:spMkLst>
        </pc:spChg>
        <pc:picChg chg="mod">
          <ac:chgData name="Thomas Dekelver" userId="5a741dbf-2326-4b2b-aa8b-1d655252cb50" providerId="ADAL" clId="{BA55FEA3-4E2D-4536-9AD6-AECF66EC9C3D}" dt="2020-09-01T16:01:30.531" v="1632" actId="14826"/>
          <ac:picMkLst>
            <pc:docMk/>
            <pc:sldMk cId="2785588032" sldId="355"/>
            <ac:picMk id="8" creationId="{CE9B6CD1-B9A1-4E9F-9BDC-AE23029729E9}"/>
          </ac:picMkLst>
        </pc:picChg>
      </pc:sldChg>
      <pc:sldChg chg="modSp add mod">
        <pc:chgData name="Thomas Dekelver" userId="5a741dbf-2326-4b2b-aa8b-1d655252cb50" providerId="ADAL" clId="{BA55FEA3-4E2D-4536-9AD6-AECF66EC9C3D}" dt="2020-09-01T16:04:39.930" v="1677" actId="14826"/>
        <pc:sldMkLst>
          <pc:docMk/>
          <pc:sldMk cId="1804359499" sldId="356"/>
        </pc:sldMkLst>
        <pc:spChg chg="mod">
          <ac:chgData name="Thomas Dekelver" userId="5a741dbf-2326-4b2b-aa8b-1d655252cb50" providerId="ADAL" clId="{BA55FEA3-4E2D-4536-9AD6-AECF66EC9C3D}" dt="2020-09-01T16:04:35.164" v="1676" actId="20577"/>
          <ac:spMkLst>
            <pc:docMk/>
            <pc:sldMk cId="1804359499" sldId="356"/>
            <ac:spMk id="2" creationId="{B8DFAF56-6C94-4554-96B5-EFA21D9CC008}"/>
          </ac:spMkLst>
        </pc:spChg>
        <pc:picChg chg="mod">
          <ac:chgData name="Thomas Dekelver" userId="5a741dbf-2326-4b2b-aa8b-1d655252cb50" providerId="ADAL" clId="{BA55FEA3-4E2D-4536-9AD6-AECF66EC9C3D}" dt="2020-09-01T16:04:39.930" v="1677" actId="14826"/>
          <ac:picMkLst>
            <pc:docMk/>
            <pc:sldMk cId="1804359499" sldId="356"/>
            <ac:picMk id="8" creationId="{CE9B6CD1-B9A1-4E9F-9BDC-AE23029729E9}"/>
          </ac:picMkLst>
        </pc:picChg>
      </pc:sldChg>
      <pc:sldChg chg="modSp add mod">
        <pc:chgData name="Thomas Dekelver" userId="5a741dbf-2326-4b2b-aa8b-1d655252cb50" providerId="ADAL" clId="{BA55FEA3-4E2D-4536-9AD6-AECF66EC9C3D}" dt="2020-09-01T16:13:24.230" v="1760" actId="20577"/>
        <pc:sldMkLst>
          <pc:docMk/>
          <pc:sldMk cId="2003002660" sldId="357"/>
        </pc:sldMkLst>
        <pc:spChg chg="mod">
          <ac:chgData name="Thomas Dekelver" userId="5a741dbf-2326-4b2b-aa8b-1d655252cb50" providerId="ADAL" clId="{BA55FEA3-4E2D-4536-9AD6-AECF66EC9C3D}" dt="2020-09-01T16:13:24.230" v="1760" actId="20577"/>
          <ac:spMkLst>
            <pc:docMk/>
            <pc:sldMk cId="2003002660" sldId="357"/>
            <ac:spMk id="7" creationId="{3EB37FAD-DC64-4387-A48B-A856E1FCE824}"/>
          </ac:spMkLst>
        </pc:spChg>
      </pc:sldChg>
      <pc:sldChg chg="addSp delSp modSp new mod modAnim">
        <pc:chgData name="Thomas Dekelver" userId="5a741dbf-2326-4b2b-aa8b-1d655252cb50" providerId="ADAL" clId="{BA55FEA3-4E2D-4536-9AD6-AECF66EC9C3D}" dt="2020-09-02T08:43:34.494" v="2138"/>
        <pc:sldMkLst>
          <pc:docMk/>
          <pc:sldMk cId="3896409792" sldId="358"/>
        </pc:sldMkLst>
        <pc:spChg chg="mod">
          <ac:chgData name="Thomas Dekelver" userId="5a741dbf-2326-4b2b-aa8b-1d655252cb50" providerId="ADAL" clId="{BA55FEA3-4E2D-4536-9AD6-AECF66EC9C3D}" dt="2020-09-02T08:37:21.836" v="1779" actId="20577"/>
          <ac:spMkLst>
            <pc:docMk/>
            <pc:sldMk cId="3896409792" sldId="358"/>
            <ac:spMk id="2" creationId="{352C2257-FCFA-41CA-9D7D-EFE4289F4BE1}"/>
          </ac:spMkLst>
        </pc:spChg>
        <pc:spChg chg="mod">
          <ac:chgData name="Thomas Dekelver" userId="5a741dbf-2326-4b2b-aa8b-1d655252cb50" providerId="ADAL" clId="{BA55FEA3-4E2D-4536-9AD6-AECF66EC9C3D}" dt="2020-09-02T08:43:06.542" v="2131" actId="20577"/>
          <ac:spMkLst>
            <pc:docMk/>
            <pc:sldMk cId="3896409792" sldId="358"/>
            <ac:spMk id="3" creationId="{58EEE9D2-E905-44CB-8EF2-F9B3685DA935}"/>
          </ac:spMkLst>
        </pc:spChg>
        <pc:spChg chg="add del">
          <ac:chgData name="Thomas Dekelver" userId="5a741dbf-2326-4b2b-aa8b-1d655252cb50" providerId="ADAL" clId="{BA55FEA3-4E2D-4536-9AD6-AECF66EC9C3D}" dt="2020-09-02T08:42:31.131" v="2122"/>
          <ac:spMkLst>
            <pc:docMk/>
            <pc:sldMk cId="3896409792" sldId="358"/>
            <ac:spMk id="6" creationId="{78A081B1-02AB-433F-B818-5DC87D3678C4}"/>
          </ac:spMkLst>
        </pc:spChg>
        <pc:picChg chg="add mod">
          <ac:chgData name="Thomas Dekelver" userId="5a741dbf-2326-4b2b-aa8b-1d655252cb50" providerId="ADAL" clId="{BA55FEA3-4E2D-4536-9AD6-AECF66EC9C3D}" dt="2020-09-02T08:42:55.199" v="2128" actId="1076"/>
          <ac:picMkLst>
            <pc:docMk/>
            <pc:sldMk cId="3896409792" sldId="358"/>
            <ac:picMk id="8" creationId="{6C2DA837-3D19-4DA8-9ED9-1800422AD915}"/>
          </ac:picMkLst>
        </pc:picChg>
      </pc:sldChg>
      <pc:sldChg chg="modSp add mod">
        <pc:chgData name="Thomas Dekelver" userId="5a741dbf-2326-4b2b-aa8b-1d655252cb50" providerId="ADAL" clId="{BA55FEA3-4E2D-4536-9AD6-AECF66EC9C3D}" dt="2020-09-02T08:57:59.475" v="2151" actId="20577"/>
        <pc:sldMkLst>
          <pc:docMk/>
          <pc:sldMk cId="662352627" sldId="359"/>
        </pc:sldMkLst>
        <pc:spChg chg="mod">
          <ac:chgData name="Thomas Dekelver" userId="5a741dbf-2326-4b2b-aa8b-1d655252cb50" providerId="ADAL" clId="{BA55FEA3-4E2D-4536-9AD6-AECF66EC9C3D}" dt="2020-09-02T08:57:59.475" v="2151" actId="20577"/>
          <ac:spMkLst>
            <pc:docMk/>
            <pc:sldMk cId="662352627" sldId="359"/>
            <ac:spMk id="7" creationId="{3EB37FAD-DC64-4387-A48B-A856E1FCE824}"/>
          </ac:spMkLst>
        </pc:spChg>
      </pc:sldChg>
      <pc:sldChg chg="addSp delSp modSp new mod">
        <pc:chgData name="Thomas Dekelver" userId="5a741dbf-2326-4b2b-aa8b-1d655252cb50" providerId="ADAL" clId="{BA55FEA3-4E2D-4536-9AD6-AECF66EC9C3D}" dt="2020-09-02T08:58:56.586" v="2171" actId="1076"/>
        <pc:sldMkLst>
          <pc:docMk/>
          <pc:sldMk cId="1863688904" sldId="360"/>
        </pc:sldMkLst>
        <pc:spChg chg="mod">
          <ac:chgData name="Thomas Dekelver" userId="5a741dbf-2326-4b2b-aa8b-1d655252cb50" providerId="ADAL" clId="{BA55FEA3-4E2D-4536-9AD6-AECF66EC9C3D}" dt="2020-09-02T08:58:22.245" v="2163" actId="20577"/>
          <ac:spMkLst>
            <pc:docMk/>
            <pc:sldMk cId="1863688904" sldId="360"/>
            <ac:spMk id="2" creationId="{C69A23A5-899E-4C8B-BAF3-FCA0B5B7EB73}"/>
          </ac:spMkLst>
        </pc:spChg>
        <pc:spChg chg="del">
          <ac:chgData name="Thomas Dekelver" userId="5a741dbf-2326-4b2b-aa8b-1d655252cb50" providerId="ADAL" clId="{BA55FEA3-4E2D-4536-9AD6-AECF66EC9C3D}" dt="2020-09-02T08:58:25.838" v="2164" actId="478"/>
          <ac:spMkLst>
            <pc:docMk/>
            <pc:sldMk cId="1863688904" sldId="360"/>
            <ac:spMk id="3" creationId="{0F05611E-BE77-4B12-817D-785F82198297}"/>
          </ac:spMkLst>
        </pc:spChg>
        <pc:picChg chg="add mod">
          <ac:chgData name="Thomas Dekelver" userId="5a741dbf-2326-4b2b-aa8b-1d655252cb50" providerId="ADAL" clId="{BA55FEA3-4E2D-4536-9AD6-AECF66EC9C3D}" dt="2020-09-02T08:58:56.586" v="2171" actId="1076"/>
          <ac:picMkLst>
            <pc:docMk/>
            <pc:sldMk cId="1863688904" sldId="360"/>
            <ac:picMk id="7" creationId="{3A3A09C5-EFF3-49F7-9B24-E9850B9B6BA7}"/>
          </ac:picMkLst>
        </pc:picChg>
      </pc:sldChg>
      <pc:sldChg chg="modSp add mod">
        <pc:chgData name="Thomas Dekelver" userId="5a741dbf-2326-4b2b-aa8b-1d655252cb50" providerId="ADAL" clId="{BA55FEA3-4E2D-4536-9AD6-AECF66EC9C3D}" dt="2020-09-02T09:01:43.357" v="2233" actId="14826"/>
        <pc:sldMkLst>
          <pc:docMk/>
          <pc:sldMk cId="2961536848" sldId="361"/>
        </pc:sldMkLst>
        <pc:spChg chg="mod">
          <ac:chgData name="Thomas Dekelver" userId="5a741dbf-2326-4b2b-aa8b-1d655252cb50" providerId="ADAL" clId="{BA55FEA3-4E2D-4536-9AD6-AECF66EC9C3D}" dt="2020-09-02T09:01:34.185" v="2232" actId="20577"/>
          <ac:spMkLst>
            <pc:docMk/>
            <pc:sldMk cId="2961536848" sldId="361"/>
            <ac:spMk id="2" creationId="{C69A23A5-899E-4C8B-BAF3-FCA0B5B7EB73}"/>
          </ac:spMkLst>
        </pc:spChg>
        <pc:picChg chg="mod">
          <ac:chgData name="Thomas Dekelver" userId="5a741dbf-2326-4b2b-aa8b-1d655252cb50" providerId="ADAL" clId="{BA55FEA3-4E2D-4536-9AD6-AECF66EC9C3D}" dt="2020-09-02T09:01:43.357" v="2233" actId="14826"/>
          <ac:picMkLst>
            <pc:docMk/>
            <pc:sldMk cId="2961536848" sldId="361"/>
            <ac:picMk id="7" creationId="{3A3A09C5-EFF3-49F7-9B24-E9850B9B6BA7}"/>
          </ac:picMkLst>
        </pc:picChg>
      </pc:sldChg>
      <pc:sldChg chg="addSp delSp modSp new mod ord">
        <pc:chgData name="Thomas Dekelver" userId="5a741dbf-2326-4b2b-aa8b-1d655252cb50" providerId="ADAL" clId="{BA55FEA3-4E2D-4536-9AD6-AECF66EC9C3D}" dt="2020-09-02T09:03:36.874" v="2271"/>
        <pc:sldMkLst>
          <pc:docMk/>
          <pc:sldMk cId="2789173725" sldId="362"/>
        </pc:sldMkLst>
        <pc:spChg chg="mod">
          <ac:chgData name="Thomas Dekelver" userId="5a741dbf-2326-4b2b-aa8b-1d655252cb50" providerId="ADAL" clId="{BA55FEA3-4E2D-4536-9AD6-AECF66EC9C3D}" dt="2020-09-02T09:02:24.874" v="2261" actId="20577"/>
          <ac:spMkLst>
            <pc:docMk/>
            <pc:sldMk cId="2789173725" sldId="362"/>
            <ac:spMk id="2" creationId="{99A5DF49-EAA4-4985-A201-2E90B98C6781}"/>
          </ac:spMkLst>
        </pc:spChg>
        <pc:spChg chg="del">
          <ac:chgData name="Thomas Dekelver" userId="5a741dbf-2326-4b2b-aa8b-1d655252cb50" providerId="ADAL" clId="{BA55FEA3-4E2D-4536-9AD6-AECF66EC9C3D}" dt="2020-09-02T09:02:28.106" v="2262" actId="478"/>
          <ac:spMkLst>
            <pc:docMk/>
            <pc:sldMk cId="2789173725" sldId="362"/>
            <ac:spMk id="3" creationId="{2A06BF48-B561-4481-8206-9ABE7C947AF6}"/>
          </ac:spMkLst>
        </pc:spChg>
        <pc:picChg chg="add mod">
          <ac:chgData name="Thomas Dekelver" userId="5a741dbf-2326-4b2b-aa8b-1d655252cb50" providerId="ADAL" clId="{BA55FEA3-4E2D-4536-9AD6-AECF66EC9C3D}" dt="2020-09-02T09:02:52.215" v="2267" actId="1076"/>
          <ac:picMkLst>
            <pc:docMk/>
            <pc:sldMk cId="2789173725" sldId="362"/>
            <ac:picMk id="7" creationId="{B6BA6FA0-FE67-4BCD-8846-7B4E863D2C98}"/>
          </ac:picMkLst>
        </pc:picChg>
      </pc:sldChg>
      <pc:sldChg chg="addSp modSp new mod modAnim">
        <pc:chgData name="Thomas Dekelver" userId="5a741dbf-2326-4b2b-aa8b-1d655252cb50" providerId="ADAL" clId="{BA55FEA3-4E2D-4536-9AD6-AECF66EC9C3D}" dt="2020-09-02T09:26:11.149" v="2448" actId="14826"/>
        <pc:sldMkLst>
          <pc:docMk/>
          <pc:sldMk cId="187036650" sldId="363"/>
        </pc:sldMkLst>
        <pc:spChg chg="mod">
          <ac:chgData name="Thomas Dekelver" userId="5a741dbf-2326-4b2b-aa8b-1d655252cb50" providerId="ADAL" clId="{BA55FEA3-4E2D-4536-9AD6-AECF66EC9C3D}" dt="2020-09-02T09:04:09.594" v="2295" actId="20577"/>
          <ac:spMkLst>
            <pc:docMk/>
            <pc:sldMk cId="187036650" sldId="363"/>
            <ac:spMk id="2" creationId="{4815C3A0-A98F-4BE2-98AF-23267CEC9B06}"/>
          </ac:spMkLst>
        </pc:spChg>
        <pc:spChg chg="mod">
          <ac:chgData name="Thomas Dekelver" userId="5a741dbf-2326-4b2b-aa8b-1d655252cb50" providerId="ADAL" clId="{BA55FEA3-4E2D-4536-9AD6-AECF66EC9C3D}" dt="2020-09-02T09:21:41.029" v="2438" actId="20577"/>
          <ac:spMkLst>
            <pc:docMk/>
            <pc:sldMk cId="187036650" sldId="363"/>
            <ac:spMk id="3" creationId="{D7821B4D-9215-4F44-BA27-694D11A5ECE4}"/>
          </ac:spMkLst>
        </pc:spChg>
        <pc:picChg chg="add mod">
          <ac:chgData name="Thomas Dekelver" userId="5a741dbf-2326-4b2b-aa8b-1d655252cb50" providerId="ADAL" clId="{BA55FEA3-4E2D-4536-9AD6-AECF66EC9C3D}" dt="2020-09-02T09:26:11.149" v="2448" actId="14826"/>
          <ac:picMkLst>
            <pc:docMk/>
            <pc:sldMk cId="187036650" sldId="363"/>
            <ac:picMk id="6" creationId="{EB0782BA-7E48-484E-AC37-55299E1F02F9}"/>
          </ac:picMkLst>
        </pc:picChg>
      </pc:sldChg>
      <pc:sldChg chg="modSp add mod modAnim">
        <pc:chgData name="Thomas Dekelver" userId="5a741dbf-2326-4b2b-aa8b-1d655252cb50" providerId="ADAL" clId="{BA55FEA3-4E2D-4536-9AD6-AECF66EC9C3D}" dt="2020-09-23T07:37:01.185" v="6168" actId="20577"/>
        <pc:sldMkLst>
          <pc:docMk/>
          <pc:sldMk cId="2865211965" sldId="364"/>
        </pc:sldMkLst>
        <pc:spChg chg="mod">
          <ac:chgData name="Thomas Dekelver" userId="5a741dbf-2326-4b2b-aa8b-1d655252cb50" providerId="ADAL" clId="{BA55FEA3-4E2D-4536-9AD6-AECF66EC9C3D}" dt="2020-09-09T12:44:44.764" v="2985" actId="20577"/>
          <ac:spMkLst>
            <pc:docMk/>
            <pc:sldMk cId="2865211965" sldId="364"/>
            <ac:spMk id="2" creationId="{4815C3A0-A98F-4BE2-98AF-23267CEC9B06}"/>
          </ac:spMkLst>
        </pc:spChg>
        <pc:spChg chg="mod">
          <ac:chgData name="Thomas Dekelver" userId="5a741dbf-2326-4b2b-aa8b-1d655252cb50" providerId="ADAL" clId="{BA55FEA3-4E2D-4536-9AD6-AECF66EC9C3D}" dt="2020-09-23T07:37:01.185" v="6168" actId="20577"/>
          <ac:spMkLst>
            <pc:docMk/>
            <pc:sldMk cId="2865211965" sldId="364"/>
            <ac:spMk id="3" creationId="{D7821B4D-9215-4F44-BA27-694D11A5ECE4}"/>
          </ac:spMkLst>
        </pc:spChg>
        <pc:picChg chg="mod">
          <ac:chgData name="Thomas Dekelver" userId="5a741dbf-2326-4b2b-aa8b-1d655252cb50" providerId="ADAL" clId="{BA55FEA3-4E2D-4536-9AD6-AECF66EC9C3D}" dt="2020-09-09T12:26:57.424" v="2786" actId="1076"/>
          <ac:picMkLst>
            <pc:docMk/>
            <pc:sldMk cId="2865211965" sldId="364"/>
            <ac:picMk id="6" creationId="{EB0782BA-7E48-484E-AC37-55299E1F02F9}"/>
          </ac:picMkLst>
        </pc:picChg>
      </pc:sldChg>
      <pc:sldChg chg="modSp add mod">
        <pc:chgData name="Thomas Dekelver" userId="5a741dbf-2326-4b2b-aa8b-1d655252cb50" providerId="ADAL" clId="{BA55FEA3-4E2D-4536-9AD6-AECF66EC9C3D}" dt="2020-09-09T12:48:37.461" v="3046" actId="20577"/>
        <pc:sldMkLst>
          <pc:docMk/>
          <pc:sldMk cId="2495782259" sldId="365"/>
        </pc:sldMkLst>
        <pc:spChg chg="mod">
          <ac:chgData name="Thomas Dekelver" userId="5a741dbf-2326-4b2b-aa8b-1d655252cb50" providerId="ADAL" clId="{BA55FEA3-4E2D-4536-9AD6-AECF66EC9C3D}" dt="2020-09-09T12:48:37.461" v="3046" actId="20577"/>
          <ac:spMkLst>
            <pc:docMk/>
            <pc:sldMk cId="2495782259" sldId="365"/>
            <ac:spMk id="7" creationId="{3EB37FAD-DC64-4387-A48B-A856E1FCE824}"/>
          </ac:spMkLst>
        </pc:spChg>
      </pc:sldChg>
      <pc:sldChg chg="add del">
        <pc:chgData name="Thomas Dekelver" userId="5a741dbf-2326-4b2b-aa8b-1d655252cb50" providerId="ADAL" clId="{BA55FEA3-4E2D-4536-9AD6-AECF66EC9C3D}" dt="2020-09-09T12:48:17.654" v="2999"/>
        <pc:sldMkLst>
          <pc:docMk/>
          <pc:sldMk cId="4275637186" sldId="365"/>
        </pc:sldMkLst>
      </pc:sldChg>
      <pc:sldChg chg="addSp modSp new mod modClrScheme chgLayout">
        <pc:chgData name="Thomas Dekelver" userId="5a741dbf-2326-4b2b-aa8b-1d655252cb50" providerId="ADAL" clId="{BA55FEA3-4E2D-4536-9AD6-AECF66EC9C3D}" dt="2020-09-09T12:53:40.464" v="3120" actId="20577"/>
        <pc:sldMkLst>
          <pc:docMk/>
          <pc:sldMk cId="1308071106" sldId="366"/>
        </pc:sldMkLst>
        <pc:spChg chg="mod ord">
          <ac:chgData name="Thomas Dekelver" userId="5a741dbf-2326-4b2b-aa8b-1d655252cb50" providerId="ADAL" clId="{BA55FEA3-4E2D-4536-9AD6-AECF66EC9C3D}" dt="2020-09-09T12:50:32.789" v="3082" actId="700"/>
          <ac:spMkLst>
            <pc:docMk/>
            <pc:sldMk cId="1308071106" sldId="366"/>
            <ac:spMk id="2" creationId="{FFDB9CE6-2F92-45AA-B560-AB0BD172748B}"/>
          </ac:spMkLst>
        </pc:spChg>
        <pc:spChg chg="mod ord">
          <ac:chgData name="Thomas Dekelver" userId="5a741dbf-2326-4b2b-aa8b-1d655252cb50" providerId="ADAL" clId="{BA55FEA3-4E2D-4536-9AD6-AECF66EC9C3D}" dt="2020-09-09T12:52:07.656" v="3101" actId="14100"/>
          <ac:spMkLst>
            <pc:docMk/>
            <pc:sldMk cId="1308071106" sldId="366"/>
            <ac:spMk id="3" creationId="{E31B3DDF-2E2B-49C9-AAB8-3509202A71A7}"/>
          </ac:spMkLst>
        </pc:spChg>
        <pc:spChg chg="mod ord">
          <ac:chgData name="Thomas Dekelver" userId="5a741dbf-2326-4b2b-aa8b-1d655252cb50" providerId="ADAL" clId="{BA55FEA3-4E2D-4536-9AD6-AECF66EC9C3D}" dt="2020-09-09T12:50:32.789" v="3082" actId="700"/>
          <ac:spMkLst>
            <pc:docMk/>
            <pc:sldMk cId="1308071106" sldId="366"/>
            <ac:spMk id="4" creationId="{EAAAC8F5-E3B1-48F8-B6F0-B95E2E7935BC}"/>
          </ac:spMkLst>
        </pc:spChg>
        <pc:spChg chg="mod ord">
          <ac:chgData name="Thomas Dekelver" userId="5a741dbf-2326-4b2b-aa8b-1d655252cb50" providerId="ADAL" clId="{BA55FEA3-4E2D-4536-9AD6-AECF66EC9C3D}" dt="2020-09-09T12:50:32.789" v="3082" actId="700"/>
          <ac:spMkLst>
            <pc:docMk/>
            <pc:sldMk cId="1308071106" sldId="366"/>
            <ac:spMk id="5" creationId="{BC19232E-A41E-403D-A732-C1F78F40A47F}"/>
          </ac:spMkLst>
        </pc:spChg>
        <pc:spChg chg="add mod ord">
          <ac:chgData name="Thomas Dekelver" userId="5a741dbf-2326-4b2b-aa8b-1d655252cb50" providerId="ADAL" clId="{BA55FEA3-4E2D-4536-9AD6-AECF66EC9C3D}" dt="2020-09-09T12:53:40.464" v="3120" actId="20577"/>
          <ac:spMkLst>
            <pc:docMk/>
            <pc:sldMk cId="1308071106" sldId="366"/>
            <ac:spMk id="6" creationId="{3FE15E78-640C-4C5B-852C-3AB6A9E44896}"/>
          </ac:spMkLst>
        </pc:spChg>
      </pc:sldChg>
      <pc:sldChg chg="modSp new mod">
        <pc:chgData name="Thomas Dekelver" userId="5a741dbf-2326-4b2b-aa8b-1d655252cb50" providerId="ADAL" clId="{BA55FEA3-4E2D-4536-9AD6-AECF66EC9C3D}" dt="2020-09-09T13:31:02.109" v="4434"/>
        <pc:sldMkLst>
          <pc:docMk/>
          <pc:sldMk cId="3914049522" sldId="367"/>
        </pc:sldMkLst>
        <pc:spChg chg="mod">
          <ac:chgData name="Thomas Dekelver" userId="5a741dbf-2326-4b2b-aa8b-1d655252cb50" providerId="ADAL" clId="{BA55FEA3-4E2D-4536-9AD6-AECF66EC9C3D}" dt="2020-09-09T13:00:13.329" v="3167" actId="20577"/>
          <ac:spMkLst>
            <pc:docMk/>
            <pc:sldMk cId="3914049522" sldId="367"/>
            <ac:spMk id="2" creationId="{12CE34CC-A5E7-466C-8969-56E5908B083A}"/>
          </ac:spMkLst>
        </pc:spChg>
        <pc:spChg chg="mod">
          <ac:chgData name="Thomas Dekelver" userId="5a741dbf-2326-4b2b-aa8b-1d655252cb50" providerId="ADAL" clId="{BA55FEA3-4E2D-4536-9AD6-AECF66EC9C3D}" dt="2020-09-09T13:31:02.109" v="4434"/>
          <ac:spMkLst>
            <pc:docMk/>
            <pc:sldMk cId="3914049522" sldId="367"/>
            <ac:spMk id="3" creationId="{28E03050-386B-4BB3-9809-9DCE7F3A8077}"/>
          </ac:spMkLst>
        </pc:spChg>
      </pc:sldChg>
      <pc:sldChg chg="modSp new mod">
        <pc:chgData name="Thomas Dekelver" userId="5a741dbf-2326-4b2b-aa8b-1d655252cb50" providerId="ADAL" clId="{BA55FEA3-4E2D-4536-9AD6-AECF66EC9C3D}" dt="2020-09-09T13:23:08.580" v="4339" actId="113"/>
        <pc:sldMkLst>
          <pc:docMk/>
          <pc:sldMk cId="756001796" sldId="368"/>
        </pc:sldMkLst>
        <pc:spChg chg="mod">
          <ac:chgData name="Thomas Dekelver" userId="5a741dbf-2326-4b2b-aa8b-1d655252cb50" providerId="ADAL" clId="{BA55FEA3-4E2D-4536-9AD6-AECF66EC9C3D}" dt="2020-09-09T13:17:53.895" v="3800" actId="20577"/>
          <ac:spMkLst>
            <pc:docMk/>
            <pc:sldMk cId="756001796" sldId="368"/>
            <ac:spMk id="2" creationId="{5CBD85C5-468C-4E75-8D8C-5CA8B57494ED}"/>
          </ac:spMkLst>
        </pc:spChg>
        <pc:spChg chg="mod">
          <ac:chgData name="Thomas Dekelver" userId="5a741dbf-2326-4b2b-aa8b-1d655252cb50" providerId="ADAL" clId="{BA55FEA3-4E2D-4536-9AD6-AECF66EC9C3D}" dt="2020-09-09T13:23:08.580" v="4339" actId="113"/>
          <ac:spMkLst>
            <pc:docMk/>
            <pc:sldMk cId="756001796" sldId="368"/>
            <ac:spMk id="3" creationId="{76D27D7A-ECEA-49E9-93E3-E33178B8C800}"/>
          </ac:spMkLst>
        </pc:spChg>
      </pc:sldChg>
      <pc:sldChg chg="modSp add mod">
        <pc:chgData name="Thomas Dekelver" userId="5a741dbf-2326-4b2b-aa8b-1d655252cb50" providerId="ADAL" clId="{BA55FEA3-4E2D-4536-9AD6-AECF66EC9C3D}" dt="2020-09-09T13:23:54.653" v="4358" actId="20577"/>
        <pc:sldMkLst>
          <pc:docMk/>
          <pc:sldMk cId="1858236132" sldId="369"/>
        </pc:sldMkLst>
        <pc:spChg chg="mod">
          <ac:chgData name="Thomas Dekelver" userId="5a741dbf-2326-4b2b-aa8b-1d655252cb50" providerId="ADAL" clId="{BA55FEA3-4E2D-4536-9AD6-AECF66EC9C3D}" dt="2020-09-09T13:23:54.653" v="4358" actId="20577"/>
          <ac:spMkLst>
            <pc:docMk/>
            <pc:sldMk cId="1858236132" sldId="369"/>
            <ac:spMk id="7" creationId="{3EB37FAD-DC64-4387-A48B-A856E1FCE824}"/>
          </ac:spMkLst>
        </pc:spChg>
      </pc:sldChg>
      <pc:sldChg chg="addSp delSp modSp new mod">
        <pc:chgData name="Thomas Dekelver" userId="5a741dbf-2326-4b2b-aa8b-1d655252cb50" providerId="ADAL" clId="{BA55FEA3-4E2D-4536-9AD6-AECF66EC9C3D}" dt="2020-09-09T13:33:13.780" v="4448" actId="20577"/>
        <pc:sldMkLst>
          <pc:docMk/>
          <pc:sldMk cId="390040026" sldId="370"/>
        </pc:sldMkLst>
        <pc:spChg chg="mod">
          <ac:chgData name="Thomas Dekelver" userId="5a741dbf-2326-4b2b-aa8b-1d655252cb50" providerId="ADAL" clId="{BA55FEA3-4E2D-4536-9AD6-AECF66EC9C3D}" dt="2020-09-09T13:33:13.780" v="4448" actId="20577"/>
          <ac:spMkLst>
            <pc:docMk/>
            <pc:sldMk cId="390040026" sldId="370"/>
            <ac:spMk id="2" creationId="{3C255B65-4784-4AD7-9F97-3A2522FF1BB3}"/>
          </ac:spMkLst>
        </pc:spChg>
        <pc:spChg chg="del">
          <ac:chgData name="Thomas Dekelver" userId="5a741dbf-2326-4b2b-aa8b-1d655252cb50" providerId="ADAL" clId="{BA55FEA3-4E2D-4536-9AD6-AECF66EC9C3D}" dt="2020-09-09T13:29:10.512" v="4408"/>
          <ac:spMkLst>
            <pc:docMk/>
            <pc:sldMk cId="390040026" sldId="370"/>
            <ac:spMk id="3" creationId="{E1FD103C-17C0-4A65-97D2-F5E21C32485F}"/>
          </ac:spMkLst>
        </pc:spChg>
        <pc:spChg chg="add del mod">
          <ac:chgData name="Thomas Dekelver" userId="5a741dbf-2326-4b2b-aa8b-1d655252cb50" providerId="ADAL" clId="{BA55FEA3-4E2D-4536-9AD6-AECF66EC9C3D}" dt="2020-09-09T13:33:02.912" v="4439" actId="478"/>
          <ac:spMkLst>
            <pc:docMk/>
            <pc:sldMk cId="390040026" sldId="370"/>
            <ac:spMk id="11" creationId="{BBB09492-B00D-475F-826D-80B224E9DA98}"/>
          </ac:spMkLst>
        </pc:spChg>
        <pc:picChg chg="add del mod">
          <ac:chgData name="Thomas Dekelver" userId="5a741dbf-2326-4b2b-aa8b-1d655252cb50" providerId="ADAL" clId="{BA55FEA3-4E2D-4536-9AD6-AECF66EC9C3D}" dt="2020-09-09T13:32:59.744" v="4438" actId="478"/>
          <ac:picMkLst>
            <pc:docMk/>
            <pc:sldMk cId="390040026" sldId="370"/>
            <ac:picMk id="7" creationId="{9E4FF398-BD5B-47D4-8832-7EE4A66A7D64}"/>
          </ac:picMkLst>
        </pc:picChg>
        <pc:picChg chg="add mod">
          <ac:chgData name="Thomas Dekelver" userId="5a741dbf-2326-4b2b-aa8b-1d655252cb50" providerId="ADAL" clId="{BA55FEA3-4E2D-4536-9AD6-AECF66EC9C3D}" dt="2020-09-09T13:33:04.825" v="4440" actId="1076"/>
          <ac:picMkLst>
            <pc:docMk/>
            <pc:sldMk cId="390040026" sldId="370"/>
            <ac:picMk id="9" creationId="{00107007-CAF0-4AD1-8A76-918A0FB335C1}"/>
          </ac:picMkLst>
        </pc:picChg>
      </pc:sldChg>
      <pc:sldChg chg="addSp delSp modSp new mod">
        <pc:chgData name="Thomas Dekelver" userId="5a741dbf-2326-4b2b-aa8b-1d655252cb50" providerId="ADAL" clId="{BA55FEA3-4E2D-4536-9AD6-AECF66EC9C3D}" dt="2020-09-09T13:30:26.488" v="4433" actId="1076"/>
        <pc:sldMkLst>
          <pc:docMk/>
          <pc:sldMk cId="2002979952" sldId="371"/>
        </pc:sldMkLst>
        <pc:spChg chg="mod">
          <ac:chgData name="Thomas Dekelver" userId="5a741dbf-2326-4b2b-aa8b-1d655252cb50" providerId="ADAL" clId="{BA55FEA3-4E2D-4536-9AD6-AECF66EC9C3D}" dt="2020-09-09T13:30:00.461" v="4429" actId="20577"/>
          <ac:spMkLst>
            <pc:docMk/>
            <pc:sldMk cId="2002979952" sldId="371"/>
            <ac:spMk id="2" creationId="{3D5070DE-190D-4803-87A8-94CDD66CE08E}"/>
          </ac:spMkLst>
        </pc:spChg>
        <pc:spChg chg="del">
          <ac:chgData name="Thomas Dekelver" userId="5a741dbf-2326-4b2b-aa8b-1d655252cb50" providerId="ADAL" clId="{BA55FEA3-4E2D-4536-9AD6-AECF66EC9C3D}" dt="2020-09-09T13:30:03.952" v="4430"/>
          <ac:spMkLst>
            <pc:docMk/>
            <pc:sldMk cId="2002979952" sldId="371"/>
            <ac:spMk id="3" creationId="{227386D9-D3ED-4F51-9456-512F16CD90B2}"/>
          </ac:spMkLst>
        </pc:spChg>
        <pc:picChg chg="add mod">
          <ac:chgData name="Thomas Dekelver" userId="5a741dbf-2326-4b2b-aa8b-1d655252cb50" providerId="ADAL" clId="{BA55FEA3-4E2D-4536-9AD6-AECF66EC9C3D}" dt="2020-09-09T13:30:26.488" v="4433" actId="1076"/>
          <ac:picMkLst>
            <pc:docMk/>
            <pc:sldMk cId="2002979952" sldId="371"/>
            <ac:picMk id="7" creationId="{A45945C8-A607-4E5F-B86C-8536F8E15FBF}"/>
          </ac:picMkLst>
        </pc:picChg>
      </pc:sldChg>
      <pc:sldChg chg="modSp new mod ord">
        <pc:chgData name="Thomas Dekelver" userId="5a741dbf-2326-4b2b-aa8b-1d655252cb50" providerId="ADAL" clId="{BA55FEA3-4E2D-4536-9AD6-AECF66EC9C3D}" dt="2020-09-09T14:50:17.689" v="5102"/>
        <pc:sldMkLst>
          <pc:docMk/>
          <pc:sldMk cId="137530266" sldId="372"/>
        </pc:sldMkLst>
        <pc:spChg chg="mod">
          <ac:chgData name="Thomas Dekelver" userId="5a741dbf-2326-4b2b-aa8b-1d655252cb50" providerId="ADAL" clId="{BA55FEA3-4E2D-4536-9AD6-AECF66EC9C3D}" dt="2020-09-09T14:37:50.106" v="4472" actId="20577"/>
          <ac:spMkLst>
            <pc:docMk/>
            <pc:sldMk cId="137530266" sldId="372"/>
            <ac:spMk id="2" creationId="{2D8D9BE1-12AA-499F-A306-6A2DD25C6141}"/>
          </ac:spMkLst>
        </pc:spChg>
        <pc:spChg chg="mod">
          <ac:chgData name="Thomas Dekelver" userId="5a741dbf-2326-4b2b-aa8b-1d655252cb50" providerId="ADAL" clId="{BA55FEA3-4E2D-4536-9AD6-AECF66EC9C3D}" dt="2020-09-09T14:42:09.846" v="4723" actId="20577"/>
          <ac:spMkLst>
            <pc:docMk/>
            <pc:sldMk cId="137530266" sldId="372"/>
            <ac:spMk id="3" creationId="{1F4716D9-FCC2-46BE-B20D-78CC08BD3163}"/>
          </ac:spMkLst>
        </pc:spChg>
      </pc:sldChg>
      <pc:sldChg chg="modSp add mod">
        <pc:chgData name="Thomas Dekelver" userId="5a741dbf-2326-4b2b-aa8b-1d655252cb50" providerId="ADAL" clId="{BA55FEA3-4E2D-4536-9AD6-AECF66EC9C3D}" dt="2020-09-09T14:46:08.238" v="4731" actId="20577"/>
        <pc:sldMkLst>
          <pc:docMk/>
          <pc:sldMk cId="668815804" sldId="373"/>
        </pc:sldMkLst>
        <pc:spChg chg="mod">
          <ac:chgData name="Thomas Dekelver" userId="5a741dbf-2326-4b2b-aa8b-1d655252cb50" providerId="ADAL" clId="{BA55FEA3-4E2D-4536-9AD6-AECF66EC9C3D}" dt="2020-09-09T14:46:08.238" v="4731" actId="20577"/>
          <ac:spMkLst>
            <pc:docMk/>
            <pc:sldMk cId="668815804" sldId="373"/>
            <ac:spMk id="7" creationId="{3EB37FAD-DC64-4387-A48B-A856E1FCE824}"/>
          </ac:spMkLst>
        </pc:spChg>
      </pc:sldChg>
      <pc:sldChg chg="addSp delSp modSp add mod delAnim modAnim">
        <pc:chgData name="Thomas Dekelver" userId="5a741dbf-2326-4b2b-aa8b-1d655252cb50" providerId="ADAL" clId="{BA55FEA3-4E2D-4536-9AD6-AECF66EC9C3D}" dt="2020-09-09T14:50:03.699" v="5100"/>
        <pc:sldMkLst>
          <pc:docMk/>
          <pc:sldMk cId="1449724824" sldId="374"/>
        </pc:sldMkLst>
        <pc:spChg chg="mod">
          <ac:chgData name="Thomas Dekelver" userId="5a741dbf-2326-4b2b-aa8b-1d655252cb50" providerId="ADAL" clId="{BA55FEA3-4E2D-4536-9AD6-AECF66EC9C3D}" dt="2020-09-09T14:46:17.072" v="4750" actId="20577"/>
          <ac:spMkLst>
            <pc:docMk/>
            <pc:sldMk cId="1449724824" sldId="374"/>
            <ac:spMk id="2" creationId="{352C2257-FCFA-41CA-9D7D-EFE4289F4BE1}"/>
          </ac:spMkLst>
        </pc:spChg>
        <pc:spChg chg="add del mod">
          <ac:chgData name="Thomas Dekelver" userId="5a741dbf-2326-4b2b-aa8b-1d655252cb50" providerId="ADAL" clId="{BA55FEA3-4E2D-4536-9AD6-AECF66EC9C3D}" dt="2020-09-09T14:49:44.231" v="5096" actId="20577"/>
          <ac:spMkLst>
            <pc:docMk/>
            <pc:sldMk cId="1449724824" sldId="374"/>
            <ac:spMk id="3" creationId="{58EEE9D2-E905-44CB-8EF2-F9B3685DA935}"/>
          </ac:spMkLst>
        </pc:spChg>
        <pc:picChg chg="add del mod">
          <ac:chgData name="Thomas Dekelver" userId="5a741dbf-2326-4b2b-aa8b-1d655252cb50" providerId="ADAL" clId="{BA55FEA3-4E2D-4536-9AD6-AECF66EC9C3D}" dt="2020-09-09T14:46:51.171" v="4759"/>
          <ac:picMkLst>
            <pc:docMk/>
            <pc:sldMk cId="1449724824" sldId="374"/>
            <ac:picMk id="7" creationId="{64107E62-EB04-44AD-9053-49B9BCEA3679}"/>
          </ac:picMkLst>
        </pc:picChg>
        <pc:picChg chg="del">
          <ac:chgData name="Thomas Dekelver" userId="5a741dbf-2326-4b2b-aa8b-1d655252cb50" providerId="ADAL" clId="{BA55FEA3-4E2D-4536-9AD6-AECF66EC9C3D}" dt="2020-09-09T14:46:20.483" v="4751" actId="478"/>
          <ac:picMkLst>
            <pc:docMk/>
            <pc:sldMk cId="1449724824" sldId="374"/>
            <ac:picMk id="8" creationId="{6C2DA837-3D19-4DA8-9ED9-1800422AD915}"/>
          </ac:picMkLst>
        </pc:picChg>
        <pc:picChg chg="add mod">
          <ac:chgData name="Thomas Dekelver" userId="5a741dbf-2326-4b2b-aa8b-1d655252cb50" providerId="ADAL" clId="{BA55FEA3-4E2D-4536-9AD6-AECF66EC9C3D}" dt="2020-09-09T14:47:14.569" v="4814" actId="1076"/>
          <ac:picMkLst>
            <pc:docMk/>
            <pc:sldMk cId="1449724824" sldId="374"/>
            <ac:picMk id="10" creationId="{F4888C5F-6C9F-4A82-86C1-EA2EF0981624}"/>
          </ac:picMkLst>
        </pc:picChg>
      </pc:sldChg>
      <pc:sldChg chg="addSp modSp new mod">
        <pc:chgData name="Thomas Dekelver" userId="5a741dbf-2326-4b2b-aa8b-1d655252cb50" providerId="ADAL" clId="{BA55FEA3-4E2D-4536-9AD6-AECF66EC9C3D}" dt="2020-09-16T14:07:46.385" v="5506" actId="20577"/>
        <pc:sldMkLst>
          <pc:docMk/>
          <pc:sldMk cId="3330515258" sldId="375"/>
        </pc:sldMkLst>
        <pc:spChg chg="mod">
          <ac:chgData name="Thomas Dekelver" userId="5a741dbf-2326-4b2b-aa8b-1d655252cb50" providerId="ADAL" clId="{BA55FEA3-4E2D-4536-9AD6-AECF66EC9C3D}" dt="2020-09-16T10:09:52.985" v="5130" actId="20577"/>
          <ac:spMkLst>
            <pc:docMk/>
            <pc:sldMk cId="3330515258" sldId="375"/>
            <ac:spMk id="2" creationId="{5E435029-DCD9-46A9-A161-E950A2943B97}"/>
          </ac:spMkLst>
        </pc:spChg>
        <pc:spChg chg="mod">
          <ac:chgData name="Thomas Dekelver" userId="5a741dbf-2326-4b2b-aa8b-1d655252cb50" providerId="ADAL" clId="{BA55FEA3-4E2D-4536-9AD6-AECF66EC9C3D}" dt="2020-09-16T14:07:46.385" v="5506" actId="20577"/>
          <ac:spMkLst>
            <pc:docMk/>
            <pc:sldMk cId="3330515258" sldId="375"/>
            <ac:spMk id="3" creationId="{A61383C9-3FD4-4EDF-B1BF-86E6278D8AF8}"/>
          </ac:spMkLst>
        </pc:spChg>
        <pc:picChg chg="add mod">
          <ac:chgData name="Thomas Dekelver" userId="5a741dbf-2326-4b2b-aa8b-1d655252cb50" providerId="ADAL" clId="{BA55FEA3-4E2D-4536-9AD6-AECF66EC9C3D}" dt="2020-09-16T14:05:05.201" v="5147" actId="1076"/>
          <ac:picMkLst>
            <pc:docMk/>
            <pc:sldMk cId="3330515258" sldId="375"/>
            <ac:picMk id="6" creationId="{21FA44C9-3A83-430C-AC1C-DD364AD1B71C}"/>
          </ac:picMkLst>
        </pc:picChg>
      </pc:sldChg>
      <pc:sldChg chg="modSp add mod">
        <pc:chgData name="Thomas Dekelver" userId="5a741dbf-2326-4b2b-aa8b-1d655252cb50" providerId="ADAL" clId="{BA55FEA3-4E2D-4536-9AD6-AECF66EC9C3D}" dt="2020-09-16T14:09:06.613" v="5537" actId="20577"/>
        <pc:sldMkLst>
          <pc:docMk/>
          <pc:sldMk cId="2024433553" sldId="376"/>
        </pc:sldMkLst>
        <pc:spChg chg="mod">
          <ac:chgData name="Thomas Dekelver" userId="5a741dbf-2326-4b2b-aa8b-1d655252cb50" providerId="ADAL" clId="{BA55FEA3-4E2D-4536-9AD6-AECF66EC9C3D}" dt="2020-09-16T14:09:06.613" v="5537" actId="20577"/>
          <ac:spMkLst>
            <pc:docMk/>
            <pc:sldMk cId="2024433553" sldId="376"/>
            <ac:spMk id="6" creationId="{54141D0F-268C-486F-A50B-1DBC48B44BCF}"/>
          </ac:spMkLst>
        </pc:spChg>
      </pc:sldChg>
      <pc:sldChg chg="modSp add mod">
        <pc:chgData name="Thomas Dekelver" userId="5a741dbf-2326-4b2b-aa8b-1d655252cb50" providerId="ADAL" clId="{BA55FEA3-4E2D-4536-9AD6-AECF66EC9C3D}" dt="2020-09-16T14:10:04.147" v="5585" actId="20577"/>
        <pc:sldMkLst>
          <pc:docMk/>
          <pc:sldMk cId="1085985730" sldId="377"/>
        </pc:sldMkLst>
        <pc:spChg chg="mod">
          <ac:chgData name="Thomas Dekelver" userId="5a741dbf-2326-4b2b-aa8b-1d655252cb50" providerId="ADAL" clId="{BA55FEA3-4E2D-4536-9AD6-AECF66EC9C3D}" dt="2020-09-16T14:09:52.785" v="5565" actId="20577"/>
          <ac:spMkLst>
            <pc:docMk/>
            <pc:sldMk cId="1085985730" sldId="377"/>
            <ac:spMk id="6" creationId="{F678C6A0-80D6-47AF-806A-F296F503A0B1}"/>
          </ac:spMkLst>
        </pc:spChg>
        <pc:spChg chg="mod">
          <ac:chgData name="Thomas Dekelver" userId="5a741dbf-2326-4b2b-aa8b-1d655252cb50" providerId="ADAL" clId="{BA55FEA3-4E2D-4536-9AD6-AECF66EC9C3D}" dt="2020-09-16T14:10:04.147" v="5585" actId="20577"/>
          <ac:spMkLst>
            <pc:docMk/>
            <pc:sldMk cId="1085985730" sldId="377"/>
            <ac:spMk id="7" creationId="{3EB37FAD-DC64-4387-A48B-A856E1FCE824}"/>
          </ac:spMkLst>
        </pc:spChg>
      </pc:sldChg>
      <pc:sldChg chg="modSp new mod">
        <pc:chgData name="Thomas Dekelver" userId="5a741dbf-2326-4b2b-aa8b-1d655252cb50" providerId="ADAL" clId="{BA55FEA3-4E2D-4536-9AD6-AECF66EC9C3D}" dt="2020-09-29T11:00:29.471" v="8590" actId="20577"/>
        <pc:sldMkLst>
          <pc:docMk/>
          <pc:sldMk cId="246494296" sldId="378"/>
        </pc:sldMkLst>
        <pc:spChg chg="mod">
          <ac:chgData name="Thomas Dekelver" userId="5a741dbf-2326-4b2b-aa8b-1d655252cb50" providerId="ADAL" clId="{BA55FEA3-4E2D-4536-9AD6-AECF66EC9C3D}" dt="2020-09-16T14:10:17.266" v="5612" actId="20577"/>
          <ac:spMkLst>
            <pc:docMk/>
            <pc:sldMk cId="246494296" sldId="378"/>
            <ac:spMk id="2" creationId="{E408DE25-2255-4E4B-A7CF-A4134267456E}"/>
          </ac:spMkLst>
        </pc:spChg>
        <pc:spChg chg="mod">
          <ac:chgData name="Thomas Dekelver" userId="5a741dbf-2326-4b2b-aa8b-1d655252cb50" providerId="ADAL" clId="{BA55FEA3-4E2D-4536-9AD6-AECF66EC9C3D}" dt="2020-09-29T11:00:29.471" v="8590" actId="20577"/>
          <ac:spMkLst>
            <pc:docMk/>
            <pc:sldMk cId="246494296" sldId="378"/>
            <ac:spMk id="3" creationId="{A80BC555-E170-420A-BC6E-0C8605F42974}"/>
          </ac:spMkLst>
        </pc:spChg>
      </pc:sldChg>
      <pc:sldChg chg="addSp delSp modSp new mod">
        <pc:chgData name="Thomas Dekelver" userId="5a741dbf-2326-4b2b-aa8b-1d655252cb50" providerId="ADAL" clId="{BA55FEA3-4E2D-4536-9AD6-AECF66EC9C3D}" dt="2020-09-16T15:29:20.360" v="5854" actId="20577"/>
        <pc:sldMkLst>
          <pc:docMk/>
          <pc:sldMk cId="1046377852" sldId="379"/>
        </pc:sldMkLst>
        <pc:spChg chg="mod">
          <ac:chgData name="Thomas Dekelver" userId="5a741dbf-2326-4b2b-aa8b-1d655252cb50" providerId="ADAL" clId="{BA55FEA3-4E2D-4536-9AD6-AECF66EC9C3D}" dt="2020-09-16T15:26:07.701" v="5841" actId="20577"/>
          <ac:spMkLst>
            <pc:docMk/>
            <pc:sldMk cId="1046377852" sldId="379"/>
            <ac:spMk id="2" creationId="{C8E4E478-8404-4FAB-9F61-71593EA56DF3}"/>
          </ac:spMkLst>
        </pc:spChg>
        <pc:spChg chg="mod">
          <ac:chgData name="Thomas Dekelver" userId="5a741dbf-2326-4b2b-aa8b-1d655252cb50" providerId="ADAL" clId="{BA55FEA3-4E2D-4536-9AD6-AECF66EC9C3D}" dt="2020-09-16T15:29:20.360" v="5854" actId="20577"/>
          <ac:spMkLst>
            <pc:docMk/>
            <pc:sldMk cId="1046377852" sldId="379"/>
            <ac:spMk id="3" creationId="{D77DF1AC-2202-4019-A354-B995EB81C396}"/>
          </ac:spMkLst>
        </pc:spChg>
        <pc:picChg chg="add mod">
          <ac:chgData name="Thomas Dekelver" userId="5a741dbf-2326-4b2b-aa8b-1d655252cb50" providerId="ADAL" clId="{BA55FEA3-4E2D-4536-9AD6-AECF66EC9C3D}" dt="2020-09-16T15:29:03.930" v="5843" actId="1076"/>
          <ac:picMkLst>
            <pc:docMk/>
            <pc:sldMk cId="1046377852" sldId="379"/>
            <ac:picMk id="6" creationId="{CFA393E8-B756-4FCE-8DEC-60E8F89AE42F}"/>
          </ac:picMkLst>
        </pc:picChg>
        <pc:picChg chg="add del">
          <ac:chgData name="Thomas Dekelver" userId="5a741dbf-2326-4b2b-aa8b-1d655252cb50" providerId="ADAL" clId="{BA55FEA3-4E2D-4536-9AD6-AECF66EC9C3D}" dt="2020-09-16T15:29:13.075" v="5852"/>
          <ac:picMkLst>
            <pc:docMk/>
            <pc:sldMk cId="1046377852" sldId="379"/>
            <ac:picMk id="7" creationId="{2C59BA1E-1877-4D5C-ABCC-2A93124EB970}"/>
          </ac:picMkLst>
        </pc:picChg>
      </pc:sldChg>
      <pc:sldChg chg="addSp delSp modSp add mod">
        <pc:chgData name="Thomas Dekelver" userId="5a741dbf-2326-4b2b-aa8b-1d655252cb50" providerId="ADAL" clId="{BA55FEA3-4E2D-4536-9AD6-AECF66EC9C3D}" dt="2020-09-16T15:43:34.763" v="5864" actId="1076"/>
        <pc:sldMkLst>
          <pc:docMk/>
          <pc:sldMk cId="776511162" sldId="380"/>
        </pc:sldMkLst>
        <pc:spChg chg="mod">
          <ac:chgData name="Thomas Dekelver" userId="5a741dbf-2326-4b2b-aa8b-1d655252cb50" providerId="ADAL" clId="{BA55FEA3-4E2D-4536-9AD6-AECF66EC9C3D}" dt="2020-09-16T15:43:21.933" v="5859" actId="20577"/>
          <ac:spMkLst>
            <pc:docMk/>
            <pc:sldMk cId="776511162" sldId="380"/>
            <ac:spMk id="3" creationId="{D77DF1AC-2202-4019-A354-B995EB81C396}"/>
          </ac:spMkLst>
        </pc:spChg>
        <pc:picChg chg="del">
          <ac:chgData name="Thomas Dekelver" userId="5a741dbf-2326-4b2b-aa8b-1d655252cb50" providerId="ADAL" clId="{BA55FEA3-4E2D-4536-9AD6-AECF66EC9C3D}" dt="2020-09-16T15:43:25.406" v="5860" actId="478"/>
          <ac:picMkLst>
            <pc:docMk/>
            <pc:sldMk cId="776511162" sldId="380"/>
            <ac:picMk id="6" creationId="{CFA393E8-B756-4FCE-8DEC-60E8F89AE42F}"/>
          </ac:picMkLst>
        </pc:picChg>
        <pc:picChg chg="add mod">
          <ac:chgData name="Thomas Dekelver" userId="5a741dbf-2326-4b2b-aa8b-1d655252cb50" providerId="ADAL" clId="{BA55FEA3-4E2D-4536-9AD6-AECF66EC9C3D}" dt="2020-09-16T15:43:34.763" v="5864" actId="1076"/>
          <ac:picMkLst>
            <pc:docMk/>
            <pc:sldMk cId="776511162" sldId="380"/>
            <ac:picMk id="7" creationId="{A6F2CFAD-C8C9-4707-8AA8-B288A1630210}"/>
          </ac:picMkLst>
        </pc:picChg>
      </pc:sldChg>
      <pc:sldChg chg="modSp add mod">
        <pc:chgData name="Thomas Dekelver" userId="5a741dbf-2326-4b2b-aa8b-1d655252cb50" providerId="ADAL" clId="{BA55FEA3-4E2D-4536-9AD6-AECF66EC9C3D}" dt="2020-09-23T07:36:54.322" v="6166" actId="20577"/>
        <pc:sldMkLst>
          <pc:docMk/>
          <pc:sldMk cId="3885533115" sldId="381"/>
        </pc:sldMkLst>
        <pc:spChg chg="mod">
          <ac:chgData name="Thomas Dekelver" userId="5a741dbf-2326-4b2b-aa8b-1d655252cb50" providerId="ADAL" clId="{BA55FEA3-4E2D-4536-9AD6-AECF66EC9C3D}" dt="2020-09-23T07:36:54.322" v="6166" actId="20577"/>
          <ac:spMkLst>
            <pc:docMk/>
            <pc:sldMk cId="3885533115" sldId="381"/>
            <ac:spMk id="3" creationId="{D7821B4D-9215-4F44-BA27-694D11A5ECE4}"/>
          </ac:spMkLst>
        </pc:spChg>
      </pc:sldChg>
      <pc:sldChg chg="modSp add mod">
        <pc:chgData name="Thomas Dekelver" userId="5a741dbf-2326-4b2b-aa8b-1d655252cb50" providerId="ADAL" clId="{BA55FEA3-4E2D-4536-9AD6-AECF66EC9C3D}" dt="2020-09-23T08:00:35.788" v="6298" actId="20577"/>
        <pc:sldMkLst>
          <pc:docMk/>
          <pc:sldMk cId="2749333998" sldId="382"/>
        </pc:sldMkLst>
        <pc:spChg chg="mod">
          <ac:chgData name="Thomas Dekelver" userId="5a741dbf-2326-4b2b-aa8b-1d655252cb50" providerId="ADAL" clId="{BA55FEA3-4E2D-4536-9AD6-AECF66EC9C3D}" dt="2020-09-23T07:37:53.629" v="6175" actId="20577"/>
          <ac:spMkLst>
            <pc:docMk/>
            <pc:sldMk cId="2749333998" sldId="382"/>
            <ac:spMk id="2" creationId="{2D8D9BE1-12AA-499F-A306-6A2DD25C6141}"/>
          </ac:spMkLst>
        </pc:spChg>
        <pc:spChg chg="mod">
          <ac:chgData name="Thomas Dekelver" userId="5a741dbf-2326-4b2b-aa8b-1d655252cb50" providerId="ADAL" clId="{BA55FEA3-4E2D-4536-9AD6-AECF66EC9C3D}" dt="2020-09-23T08:00:35.788" v="6298" actId="20577"/>
          <ac:spMkLst>
            <pc:docMk/>
            <pc:sldMk cId="2749333998" sldId="382"/>
            <ac:spMk id="3" creationId="{1F4716D9-FCC2-46BE-B20D-78CC08BD3163}"/>
          </ac:spMkLst>
        </pc:spChg>
      </pc:sldChg>
      <pc:sldChg chg="addSp modSp add mod">
        <pc:chgData name="Thomas Dekelver" userId="5a741dbf-2326-4b2b-aa8b-1d655252cb50" providerId="ADAL" clId="{BA55FEA3-4E2D-4536-9AD6-AECF66EC9C3D}" dt="2020-09-23T12:11:23.051" v="6507" actId="27636"/>
        <pc:sldMkLst>
          <pc:docMk/>
          <pc:sldMk cId="1284375875" sldId="383"/>
        </pc:sldMkLst>
        <pc:spChg chg="mod">
          <ac:chgData name="Thomas Dekelver" userId="5a741dbf-2326-4b2b-aa8b-1d655252cb50" providerId="ADAL" clId="{BA55FEA3-4E2D-4536-9AD6-AECF66EC9C3D}" dt="2020-09-23T11:57:06.140" v="6305" actId="20577"/>
          <ac:spMkLst>
            <pc:docMk/>
            <pc:sldMk cId="1284375875" sldId="383"/>
            <ac:spMk id="2" creationId="{5E435029-DCD9-46A9-A161-E950A2943B97}"/>
          </ac:spMkLst>
        </pc:spChg>
        <pc:spChg chg="mod">
          <ac:chgData name="Thomas Dekelver" userId="5a741dbf-2326-4b2b-aa8b-1d655252cb50" providerId="ADAL" clId="{BA55FEA3-4E2D-4536-9AD6-AECF66EC9C3D}" dt="2020-09-23T12:11:23.051" v="6507" actId="27636"/>
          <ac:spMkLst>
            <pc:docMk/>
            <pc:sldMk cId="1284375875" sldId="383"/>
            <ac:spMk id="3" creationId="{A61383C9-3FD4-4EDF-B1BF-86E6278D8AF8}"/>
          </ac:spMkLst>
        </pc:spChg>
        <pc:picChg chg="add mod">
          <ac:chgData name="Thomas Dekelver" userId="5a741dbf-2326-4b2b-aa8b-1d655252cb50" providerId="ADAL" clId="{BA55FEA3-4E2D-4536-9AD6-AECF66EC9C3D}" dt="2020-09-23T12:11:18.515" v="6505" actId="1076"/>
          <ac:picMkLst>
            <pc:docMk/>
            <pc:sldMk cId="1284375875" sldId="383"/>
            <ac:picMk id="8" creationId="{C04802B1-B4B0-410D-BA8A-13BA843185D4}"/>
          </ac:picMkLst>
        </pc:picChg>
      </pc:sldChg>
      <pc:sldChg chg="modSp add mod">
        <pc:chgData name="Thomas Dekelver" userId="5a741dbf-2326-4b2b-aa8b-1d655252cb50" providerId="ADAL" clId="{BA55FEA3-4E2D-4536-9AD6-AECF66EC9C3D}" dt="2020-09-23T12:02:27.382" v="6482" actId="20577"/>
        <pc:sldMkLst>
          <pc:docMk/>
          <pc:sldMk cId="4098322471" sldId="384"/>
        </pc:sldMkLst>
        <pc:spChg chg="mod">
          <ac:chgData name="Thomas Dekelver" userId="5a741dbf-2326-4b2b-aa8b-1d655252cb50" providerId="ADAL" clId="{BA55FEA3-4E2D-4536-9AD6-AECF66EC9C3D}" dt="2020-09-23T12:02:20.734" v="6466" actId="20577"/>
          <ac:spMkLst>
            <pc:docMk/>
            <pc:sldMk cId="4098322471" sldId="384"/>
            <ac:spMk id="6" creationId="{F678C6A0-80D6-47AF-806A-F296F503A0B1}"/>
          </ac:spMkLst>
        </pc:spChg>
        <pc:spChg chg="mod">
          <ac:chgData name="Thomas Dekelver" userId="5a741dbf-2326-4b2b-aa8b-1d655252cb50" providerId="ADAL" clId="{BA55FEA3-4E2D-4536-9AD6-AECF66EC9C3D}" dt="2020-09-23T12:02:27.382" v="6482" actId="20577"/>
          <ac:spMkLst>
            <pc:docMk/>
            <pc:sldMk cId="4098322471" sldId="384"/>
            <ac:spMk id="7" creationId="{3EB37FAD-DC64-4387-A48B-A856E1FCE824}"/>
          </ac:spMkLst>
        </pc:spChg>
      </pc:sldChg>
      <pc:sldChg chg="modSp new mod">
        <pc:chgData name="Thomas Dekelver" userId="5a741dbf-2326-4b2b-aa8b-1d655252cb50" providerId="ADAL" clId="{BA55FEA3-4E2D-4536-9AD6-AECF66EC9C3D}" dt="2020-09-23T13:58:19.355" v="7789" actId="20577"/>
        <pc:sldMkLst>
          <pc:docMk/>
          <pc:sldMk cId="992031133" sldId="385"/>
        </pc:sldMkLst>
        <pc:spChg chg="mod">
          <ac:chgData name="Thomas Dekelver" userId="5a741dbf-2326-4b2b-aa8b-1d655252cb50" providerId="ADAL" clId="{BA55FEA3-4E2D-4536-9AD6-AECF66EC9C3D}" dt="2020-09-23T13:50:56.183" v="7621" actId="20577"/>
          <ac:spMkLst>
            <pc:docMk/>
            <pc:sldMk cId="992031133" sldId="385"/>
            <ac:spMk id="2" creationId="{80CE7F78-796D-4BD8-9EC7-3AB851E6384A}"/>
          </ac:spMkLst>
        </pc:spChg>
        <pc:spChg chg="mod">
          <ac:chgData name="Thomas Dekelver" userId="5a741dbf-2326-4b2b-aa8b-1d655252cb50" providerId="ADAL" clId="{BA55FEA3-4E2D-4536-9AD6-AECF66EC9C3D}" dt="2020-09-23T13:58:19.355" v="7789" actId="20577"/>
          <ac:spMkLst>
            <pc:docMk/>
            <pc:sldMk cId="992031133" sldId="385"/>
            <ac:spMk id="3" creationId="{AA60501B-2819-4499-85CB-DECD059B7B0D}"/>
          </ac:spMkLst>
        </pc:spChg>
      </pc:sldChg>
      <pc:sldChg chg="addSp modSp new mod">
        <pc:chgData name="Thomas Dekelver" userId="5a741dbf-2326-4b2b-aa8b-1d655252cb50" providerId="ADAL" clId="{BA55FEA3-4E2D-4536-9AD6-AECF66EC9C3D}" dt="2020-09-23T12:49:13.910" v="6957" actId="20577"/>
        <pc:sldMkLst>
          <pc:docMk/>
          <pc:sldMk cId="3208877845" sldId="386"/>
        </pc:sldMkLst>
        <pc:spChg chg="mod">
          <ac:chgData name="Thomas Dekelver" userId="5a741dbf-2326-4b2b-aa8b-1d655252cb50" providerId="ADAL" clId="{BA55FEA3-4E2D-4536-9AD6-AECF66EC9C3D}" dt="2020-09-23T12:15:44.753" v="6584" actId="20577"/>
          <ac:spMkLst>
            <pc:docMk/>
            <pc:sldMk cId="3208877845" sldId="386"/>
            <ac:spMk id="2" creationId="{741EA31D-A071-4D10-AF7D-5019D03F7C98}"/>
          </ac:spMkLst>
        </pc:spChg>
        <pc:spChg chg="mod">
          <ac:chgData name="Thomas Dekelver" userId="5a741dbf-2326-4b2b-aa8b-1d655252cb50" providerId="ADAL" clId="{BA55FEA3-4E2D-4536-9AD6-AECF66EC9C3D}" dt="2020-09-23T12:49:13.910" v="6957" actId="20577"/>
          <ac:spMkLst>
            <pc:docMk/>
            <pc:sldMk cId="3208877845" sldId="386"/>
            <ac:spMk id="3" creationId="{4773E4CC-5C13-4F51-AC8B-61D5BBA990AD}"/>
          </ac:spMkLst>
        </pc:spChg>
        <pc:picChg chg="add mod">
          <ac:chgData name="Thomas Dekelver" userId="5a741dbf-2326-4b2b-aa8b-1d655252cb50" providerId="ADAL" clId="{BA55FEA3-4E2D-4536-9AD6-AECF66EC9C3D}" dt="2020-09-23T12:26:04.957" v="6757" actId="1076"/>
          <ac:picMkLst>
            <pc:docMk/>
            <pc:sldMk cId="3208877845" sldId="386"/>
            <ac:picMk id="7" creationId="{AB3DA347-FB37-44DB-8140-39E9E19DD5D1}"/>
          </ac:picMkLst>
        </pc:picChg>
        <pc:picChg chg="add mod">
          <ac:chgData name="Thomas Dekelver" userId="5a741dbf-2326-4b2b-aa8b-1d655252cb50" providerId="ADAL" clId="{BA55FEA3-4E2D-4536-9AD6-AECF66EC9C3D}" dt="2020-09-23T12:26:07.754" v="6758" actId="1076"/>
          <ac:picMkLst>
            <pc:docMk/>
            <pc:sldMk cId="3208877845" sldId="386"/>
            <ac:picMk id="9" creationId="{F1AC0DC6-0501-44AE-9554-FA1D0832415B}"/>
          </ac:picMkLst>
        </pc:picChg>
      </pc:sldChg>
      <pc:sldChg chg="modSp add mod">
        <pc:chgData name="Thomas Dekelver" userId="5a741dbf-2326-4b2b-aa8b-1d655252cb50" providerId="ADAL" clId="{BA55FEA3-4E2D-4536-9AD6-AECF66EC9C3D}" dt="2020-09-23T12:15:39.176" v="6567" actId="20577"/>
        <pc:sldMkLst>
          <pc:docMk/>
          <pc:sldMk cId="2415851800" sldId="387"/>
        </pc:sldMkLst>
        <pc:spChg chg="mod">
          <ac:chgData name="Thomas Dekelver" userId="5a741dbf-2326-4b2b-aa8b-1d655252cb50" providerId="ADAL" clId="{BA55FEA3-4E2D-4536-9AD6-AECF66EC9C3D}" dt="2020-09-23T12:15:30.288" v="6538" actId="20577"/>
          <ac:spMkLst>
            <pc:docMk/>
            <pc:sldMk cId="2415851800" sldId="387"/>
            <ac:spMk id="6" creationId="{F678C6A0-80D6-47AF-806A-F296F503A0B1}"/>
          </ac:spMkLst>
        </pc:spChg>
        <pc:spChg chg="mod">
          <ac:chgData name="Thomas Dekelver" userId="5a741dbf-2326-4b2b-aa8b-1d655252cb50" providerId="ADAL" clId="{BA55FEA3-4E2D-4536-9AD6-AECF66EC9C3D}" dt="2020-09-23T12:15:39.176" v="6567" actId="20577"/>
          <ac:spMkLst>
            <pc:docMk/>
            <pc:sldMk cId="2415851800" sldId="387"/>
            <ac:spMk id="7" creationId="{3EB37FAD-DC64-4387-A48B-A856E1FCE824}"/>
          </ac:spMkLst>
        </pc:spChg>
      </pc:sldChg>
      <pc:sldChg chg="modSp new mod">
        <pc:chgData name="Thomas Dekelver" userId="5a741dbf-2326-4b2b-aa8b-1d655252cb50" providerId="ADAL" clId="{BA55FEA3-4E2D-4536-9AD6-AECF66EC9C3D}" dt="2020-09-23T13:01:22.485" v="7526" actId="20577"/>
        <pc:sldMkLst>
          <pc:docMk/>
          <pc:sldMk cId="2789122428" sldId="388"/>
        </pc:sldMkLst>
        <pc:spChg chg="mod">
          <ac:chgData name="Thomas Dekelver" userId="5a741dbf-2326-4b2b-aa8b-1d655252cb50" providerId="ADAL" clId="{BA55FEA3-4E2D-4536-9AD6-AECF66EC9C3D}" dt="2020-09-23T12:49:35.455" v="6973" actId="20577"/>
          <ac:spMkLst>
            <pc:docMk/>
            <pc:sldMk cId="2789122428" sldId="388"/>
            <ac:spMk id="2" creationId="{C0C221F1-7A9B-497D-A054-5B4985D29A51}"/>
          </ac:spMkLst>
        </pc:spChg>
        <pc:spChg chg="mod">
          <ac:chgData name="Thomas Dekelver" userId="5a741dbf-2326-4b2b-aa8b-1d655252cb50" providerId="ADAL" clId="{BA55FEA3-4E2D-4536-9AD6-AECF66EC9C3D}" dt="2020-09-23T13:01:22.485" v="7526" actId="20577"/>
          <ac:spMkLst>
            <pc:docMk/>
            <pc:sldMk cId="2789122428" sldId="388"/>
            <ac:spMk id="3" creationId="{B24F4FC4-71A7-49D5-9807-1BC09CB74A87}"/>
          </ac:spMkLst>
        </pc:spChg>
      </pc:sldChg>
      <pc:sldChg chg="addSp modSp new mod">
        <pc:chgData name="Thomas Dekelver" userId="5a741dbf-2326-4b2b-aa8b-1d655252cb50" providerId="ADAL" clId="{BA55FEA3-4E2D-4536-9AD6-AECF66EC9C3D}" dt="2020-09-24T13:31:46.787" v="8402" actId="1076"/>
        <pc:sldMkLst>
          <pc:docMk/>
          <pc:sldMk cId="5576186" sldId="389"/>
        </pc:sldMkLst>
        <pc:spChg chg="mod">
          <ac:chgData name="Thomas Dekelver" userId="5a741dbf-2326-4b2b-aa8b-1d655252cb50" providerId="ADAL" clId="{BA55FEA3-4E2D-4536-9AD6-AECF66EC9C3D}" dt="2020-09-23T13:14:53.094" v="7555" actId="20577"/>
          <ac:spMkLst>
            <pc:docMk/>
            <pc:sldMk cId="5576186" sldId="389"/>
            <ac:spMk id="2" creationId="{B06721C5-4340-4B9B-9ECB-B1FC147B9643}"/>
          </ac:spMkLst>
        </pc:spChg>
        <pc:spChg chg="mod">
          <ac:chgData name="Thomas Dekelver" userId="5a741dbf-2326-4b2b-aa8b-1d655252cb50" providerId="ADAL" clId="{BA55FEA3-4E2D-4536-9AD6-AECF66EC9C3D}" dt="2020-09-24T13:30:52.929" v="8394" actId="20577"/>
          <ac:spMkLst>
            <pc:docMk/>
            <pc:sldMk cId="5576186" sldId="389"/>
            <ac:spMk id="3" creationId="{29685F79-88AB-4D58-906A-B58927A2F84B}"/>
          </ac:spMkLst>
        </pc:spChg>
        <pc:picChg chg="add mod">
          <ac:chgData name="Thomas Dekelver" userId="5a741dbf-2326-4b2b-aa8b-1d655252cb50" providerId="ADAL" clId="{BA55FEA3-4E2D-4536-9AD6-AECF66EC9C3D}" dt="2020-09-24T13:31:46.787" v="8402" actId="1076"/>
          <ac:picMkLst>
            <pc:docMk/>
            <pc:sldMk cId="5576186" sldId="389"/>
            <ac:picMk id="7" creationId="{43D105FC-60B9-4133-8D62-FC58099B544D}"/>
          </ac:picMkLst>
        </pc:picChg>
      </pc:sldChg>
      <pc:sldChg chg="delSp modSp add del mod">
        <pc:chgData name="Thomas Dekelver" userId="5a741dbf-2326-4b2b-aa8b-1d655252cb50" providerId="ADAL" clId="{BA55FEA3-4E2D-4536-9AD6-AECF66EC9C3D}" dt="2020-09-28T07:06:51.165" v="8429" actId="47"/>
        <pc:sldMkLst>
          <pc:docMk/>
          <pc:sldMk cId="3788908279" sldId="390"/>
        </pc:sldMkLst>
        <pc:spChg chg="del">
          <ac:chgData name="Thomas Dekelver" userId="5a741dbf-2326-4b2b-aa8b-1d655252cb50" providerId="ADAL" clId="{BA55FEA3-4E2D-4536-9AD6-AECF66EC9C3D}" dt="2020-09-24T14:11:37.665" v="8416" actId="478"/>
          <ac:spMkLst>
            <pc:docMk/>
            <pc:sldMk cId="3788908279" sldId="390"/>
            <ac:spMk id="5" creationId="{A61ABCC4-9A02-48EB-B4F1-B84F691B3FE1}"/>
          </ac:spMkLst>
        </pc:spChg>
        <pc:spChg chg="del">
          <ac:chgData name="Thomas Dekelver" userId="5a741dbf-2326-4b2b-aa8b-1d655252cb50" providerId="ADAL" clId="{BA55FEA3-4E2D-4536-9AD6-AECF66EC9C3D}" dt="2020-09-24T14:11:40.163" v="8418" actId="478"/>
          <ac:spMkLst>
            <pc:docMk/>
            <pc:sldMk cId="3788908279" sldId="390"/>
            <ac:spMk id="6" creationId="{50E60171-CE07-4470-B0A5-7037015947CB}"/>
          </ac:spMkLst>
        </pc:spChg>
        <pc:spChg chg="del mod">
          <ac:chgData name="Thomas Dekelver" userId="5a741dbf-2326-4b2b-aa8b-1d655252cb50" providerId="ADAL" clId="{BA55FEA3-4E2D-4536-9AD6-AECF66EC9C3D}" dt="2020-09-24T14:11:42.726" v="8420" actId="478"/>
          <ac:spMkLst>
            <pc:docMk/>
            <pc:sldMk cId="3788908279" sldId="390"/>
            <ac:spMk id="7" creationId="{0F88E1A6-6B68-44B5-9B7F-362E0A6A608F}"/>
          </ac:spMkLst>
        </pc:spChg>
        <pc:spChg chg="mod">
          <ac:chgData name="Thomas Dekelver" userId="5a741dbf-2326-4b2b-aa8b-1d655252cb50" providerId="ADAL" clId="{BA55FEA3-4E2D-4536-9AD6-AECF66EC9C3D}" dt="2020-09-24T14:09:43.310" v="8408" actId="207"/>
          <ac:spMkLst>
            <pc:docMk/>
            <pc:sldMk cId="3788908279" sldId="390"/>
            <ac:spMk id="8" creationId="{3DA646B4-AD1A-4029-A837-CD69F8D1AC8D}"/>
          </ac:spMkLst>
        </pc:spChg>
        <pc:spChg chg="mod">
          <ac:chgData name="Thomas Dekelver" userId="5a741dbf-2326-4b2b-aa8b-1d655252cb50" providerId="ADAL" clId="{BA55FEA3-4E2D-4536-9AD6-AECF66EC9C3D}" dt="2020-09-24T14:09:56.198" v="8409" actId="207"/>
          <ac:spMkLst>
            <pc:docMk/>
            <pc:sldMk cId="3788908279" sldId="390"/>
            <ac:spMk id="9" creationId="{F6F8FEA8-A116-4AB4-BA82-CBFD05AB6A6B}"/>
          </ac:spMkLst>
        </pc:spChg>
        <pc:spChg chg="mod">
          <ac:chgData name="Thomas Dekelver" userId="5a741dbf-2326-4b2b-aa8b-1d655252cb50" providerId="ADAL" clId="{BA55FEA3-4E2D-4536-9AD6-AECF66EC9C3D}" dt="2020-09-24T14:09:43.310" v="8408" actId="207"/>
          <ac:spMkLst>
            <pc:docMk/>
            <pc:sldMk cId="3788908279" sldId="390"/>
            <ac:spMk id="10" creationId="{7E919FF4-E25A-4172-A0AD-12A40746C6A4}"/>
          </ac:spMkLst>
        </pc:spChg>
        <pc:spChg chg="del">
          <ac:chgData name="Thomas Dekelver" userId="5a741dbf-2326-4b2b-aa8b-1d655252cb50" providerId="ADAL" clId="{BA55FEA3-4E2D-4536-9AD6-AECF66EC9C3D}" dt="2020-09-24T14:11:35.094" v="8415" actId="478"/>
          <ac:spMkLst>
            <pc:docMk/>
            <pc:sldMk cId="3788908279" sldId="390"/>
            <ac:spMk id="11" creationId="{FB218C50-069B-4FF0-99F5-4B7B846138D9}"/>
          </ac:spMkLst>
        </pc:spChg>
        <pc:spChg chg="mod">
          <ac:chgData name="Thomas Dekelver" userId="5a741dbf-2326-4b2b-aa8b-1d655252cb50" providerId="ADAL" clId="{BA55FEA3-4E2D-4536-9AD6-AECF66EC9C3D}" dt="2020-09-24T14:09:43.310" v="8408" actId="207"/>
          <ac:spMkLst>
            <pc:docMk/>
            <pc:sldMk cId="3788908279" sldId="390"/>
            <ac:spMk id="12" creationId="{05B61A8D-E4BC-4C77-870A-E857D019CFAD}"/>
          </ac:spMkLst>
        </pc:spChg>
        <pc:spChg chg="mod">
          <ac:chgData name="Thomas Dekelver" userId="5a741dbf-2326-4b2b-aa8b-1d655252cb50" providerId="ADAL" clId="{BA55FEA3-4E2D-4536-9AD6-AECF66EC9C3D}" dt="2020-09-24T14:09:43.310" v="8408" actId="207"/>
          <ac:spMkLst>
            <pc:docMk/>
            <pc:sldMk cId="3788908279" sldId="390"/>
            <ac:spMk id="13" creationId="{25842970-B373-4B7C-A1B4-539435B6A91D}"/>
          </ac:spMkLst>
        </pc:spChg>
        <pc:spChg chg="mod">
          <ac:chgData name="Thomas Dekelver" userId="5a741dbf-2326-4b2b-aa8b-1d655252cb50" providerId="ADAL" clId="{BA55FEA3-4E2D-4536-9AD6-AECF66EC9C3D}" dt="2020-09-24T14:09:19.190" v="8406" actId="207"/>
          <ac:spMkLst>
            <pc:docMk/>
            <pc:sldMk cId="3788908279" sldId="390"/>
            <ac:spMk id="14" creationId="{BA19D836-99EF-49B0-AC75-CB19AD7220E0}"/>
          </ac:spMkLst>
        </pc:spChg>
        <pc:spChg chg="mod">
          <ac:chgData name="Thomas Dekelver" userId="5a741dbf-2326-4b2b-aa8b-1d655252cb50" providerId="ADAL" clId="{BA55FEA3-4E2D-4536-9AD6-AECF66EC9C3D}" dt="2020-09-24T14:09:19.190" v="8406" actId="207"/>
          <ac:spMkLst>
            <pc:docMk/>
            <pc:sldMk cId="3788908279" sldId="390"/>
            <ac:spMk id="15" creationId="{CC9E0EAA-29EF-427C-8D2F-489DB6349894}"/>
          </ac:spMkLst>
        </pc:spChg>
        <pc:spChg chg="del">
          <ac:chgData name="Thomas Dekelver" userId="5a741dbf-2326-4b2b-aa8b-1d655252cb50" providerId="ADAL" clId="{BA55FEA3-4E2D-4536-9AD6-AECF66EC9C3D}" dt="2020-09-24T14:11:39.279" v="8417" actId="478"/>
          <ac:spMkLst>
            <pc:docMk/>
            <pc:sldMk cId="3788908279" sldId="390"/>
            <ac:spMk id="16" creationId="{78CAFD04-A9F8-46FF-8E8C-C96688DCAAD3}"/>
          </ac:spMkLst>
        </pc:spChg>
        <pc:spChg chg="del">
          <ac:chgData name="Thomas Dekelver" userId="5a741dbf-2326-4b2b-aa8b-1d655252cb50" providerId="ADAL" clId="{BA55FEA3-4E2D-4536-9AD6-AECF66EC9C3D}" dt="2020-09-24T14:11:37.665" v="8416" actId="478"/>
          <ac:spMkLst>
            <pc:docMk/>
            <pc:sldMk cId="3788908279" sldId="390"/>
            <ac:spMk id="17" creationId="{CF4AD0CA-7968-41FA-B981-3D62BED2DCE5}"/>
          </ac:spMkLst>
        </pc:spChg>
        <pc:spChg chg="del">
          <ac:chgData name="Thomas Dekelver" userId="5a741dbf-2326-4b2b-aa8b-1d655252cb50" providerId="ADAL" clId="{BA55FEA3-4E2D-4536-9AD6-AECF66EC9C3D}" dt="2020-09-24T14:11:37.665" v="8416" actId="478"/>
          <ac:spMkLst>
            <pc:docMk/>
            <pc:sldMk cId="3788908279" sldId="390"/>
            <ac:spMk id="18" creationId="{ABCB7450-F9E0-4CB9-A64E-BF64F581A100}"/>
          </ac:spMkLst>
        </pc:spChg>
        <pc:spChg chg="del">
          <ac:chgData name="Thomas Dekelver" userId="5a741dbf-2326-4b2b-aa8b-1d655252cb50" providerId="ADAL" clId="{BA55FEA3-4E2D-4536-9AD6-AECF66EC9C3D}" dt="2020-09-24T14:11:37.665" v="8416" actId="478"/>
          <ac:spMkLst>
            <pc:docMk/>
            <pc:sldMk cId="3788908279" sldId="390"/>
            <ac:spMk id="20" creationId="{861A0192-92D1-49B1-9BD3-15F412C43511}"/>
          </ac:spMkLst>
        </pc:spChg>
        <pc:spChg chg="mod">
          <ac:chgData name="Thomas Dekelver" userId="5a741dbf-2326-4b2b-aa8b-1d655252cb50" providerId="ADAL" clId="{BA55FEA3-4E2D-4536-9AD6-AECF66EC9C3D}" dt="2020-09-24T14:09:56.198" v="8409" actId="207"/>
          <ac:spMkLst>
            <pc:docMk/>
            <pc:sldMk cId="3788908279" sldId="390"/>
            <ac:spMk id="25" creationId="{116A80AF-C6DD-4D81-8DF6-B460E6310A34}"/>
          </ac:spMkLst>
        </pc:spChg>
        <pc:spChg chg="mod">
          <ac:chgData name="Thomas Dekelver" userId="5a741dbf-2326-4b2b-aa8b-1d655252cb50" providerId="ADAL" clId="{BA55FEA3-4E2D-4536-9AD6-AECF66EC9C3D}" dt="2020-09-24T14:09:56.198" v="8409" actId="207"/>
          <ac:spMkLst>
            <pc:docMk/>
            <pc:sldMk cId="3788908279" sldId="390"/>
            <ac:spMk id="26" creationId="{0B334437-813F-42D2-AE5B-4CCC43E95B8B}"/>
          </ac:spMkLst>
        </pc:spChg>
        <pc:spChg chg="mod">
          <ac:chgData name="Thomas Dekelver" userId="5a741dbf-2326-4b2b-aa8b-1d655252cb50" providerId="ADAL" clId="{BA55FEA3-4E2D-4536-9AD6-AECF66EC9C3D}" dt="2020-09-24T14:11:15.392" v="8414" actId="207"/>
          <ac:spMkLst>
            <pc:docMk/>
            <pc:sldMk cId="3788908279" sldId="390"/>
            <ac:spMk id="27" creationId="{176AAF9F-5C6C-4136-ADBB-CB3E0657877E}"/>
          </ac:spMkLst>
        </pc:spChg>
        <pc:grpChg chg="mod">
          <ac:chgData name="Thomas Dekelver" userId="5a741dbf-2326-4b2b-aa8b-1d655252cb50" providerId="ADAL" clId="{BA55FEA3-4E2D-4536-9AD6-AECF66EC9C3D}" dt="2020-09-24T14:09:29.427" v="8407" actId="1367"/>
          <ac:grpSpMkLst>
            <pc:docMk/>
            <pc:sldMk cId="3788908279" sldId="390"/>
            <ac:grpSpMk id="28" creationId="{85E39EE5-8607-45F2-AA55-141349FA0B06}"/>
          </ac:grpSpMkLst>
        </pc:grpChg>
        <pc:picChg chg="mod">
          <ac:chgData name="Thomas Dekelver" userId="5a741dbf-2326-4b2b-aa8b-1d655252cb50" providerId="ADAL" clId="{BA55FEA3-4E2D-4536-9AD6-AECF66EC9C3D}" dt="2020-09-24T14:09:04.665" v="8405"/>
          <ac:picMkLst>
            <pc:docMk/>
            <pc:sldMk cId="3788908279" sldId="390"/>
            <ac:picMk id="21" creationId="{C04CC450-4ADD-4F19-AB44-F53AE7664EB5}"/>
          </ac:picMkLst>
        </pc:picChg>
        <pc:picChg chg="mod">
          <ac:chgData name="Thomas Dekelver" userId="5a741dbf-2326-4b2b-aa8b-1d655252cb50" providerId="ADAL" clId="{BA55FEA3-4E2D-4536-9AD6-AECF66EC9C3D}" dt="2020-09-24T14:08:56.758" v="8404"/>
          <ac:picMkLst>
            <pc:docMk/>
            <pc:sldMk cId="3788908279" sldId="390"/>
            <ac:picMk id="22" creationId="{85B62E18-C34C-403F-BB33-9637B77B7AAF}"/>
          </ac:picMkLst>
        </pc:picChg>
        <pc:picChg chg="del">
          <ac:chgData name="Thomas Dekelver" userId="5a741dbf-2326-4b2b-aa8b-1d655252cb50" providerId="ADAL" clId="{BA55FEA3-4E2D-4536-9AD6-AECF66EC9C3D}" dt="2020-09-24T14:11:37.665" v="8416" actId="478"/>
          <ac:picMkLst>
            <pc:docMk/>
            <pc:sldMk cId="3788908279" sldId="390"/>
            <ac:picMk id="23" creationId="{333A80C0-6506-4F31-A3B3-7E855C33217D}"/>
          </ac:picMkLst>
        </pc:picChg>
        <pc:picChg chg="del">
          <ac:chgData name="Thomas Dekelver" userId="5a741dbf-2326-4b2b-aa8b-1d655252cb50" providerId="ADAL" clId="{BA55FEA3-4E2D-4536-9AD6-AECF66EC9C3D}" dt="2020-09-24T14:11:37.665" v="8416" actId="478"/>
          <ac:picMkLst>
            <pc:docMk/>
            <pc:sldMk cId="3788908279" sldId="390"/>
            <ac:picMk id="24" creationId="{3EB30AC7-1F22-4614-B936-A4733D714821}"/>
          </ac:picMkLst>
        </pc:picChg>
        <pc:cxnChg chg="del">
          <ac:chgData name="Thomas Dekelver" userId="5a741dbf-2326-4b2b-aa8b-1d655252cb50" providerId="ADAL" clId="{BA55FEA3-4E2D-4536-9AD6-AECF66EC9C3D}" dt="2020-09-24T14:11:37.665" v="8416" actId="478"/>
          <ac:cxnSpMkLst>
            <pc:docMk/>
            <pc:sldMk cId="3788908279" sldId="390"/>
            <ac:cxnSpMk id="19" creationId="{DE9312DC-4CE6-49B2-8800-FAFDEF8F0080}"/>
          </ac:cxnSpMkLst>
        </pc:cxnChg>
      </pc:sldChg>
    </pc:docChg>
  </pc:docChgLst>
  <pc:docChgLst>
    <pc:chgData name="Thomas Dekelver" userId="5a741dbf-2326-4b2b-aa8b-1d655252cb50" providerId="ADAL" clId="{27BB67F0-0C34-4FDF-A594-8CA5229C39F4}"/>
    <pc:docChg chg="undo custSel addSld delSld modSld sldOrd addSection modSection">
      <pc:chgData name="Thomas Dekelver" userId="5a741dbf-2326-4b2b-aa8b-1d655252cb50" providerId="ADAL" clId="{27BB67F0-0C34-4FDF-A594-8CA5229C39F4}" dt="2021-09-26T12:36:51.528" v="4028" actId="20577"/>
      <pc:docMkLst>
        <pc:docMk/>
      </pc:docMkLst>
      <pc:sldChg chg="modSp mod">
        <pc:chgData name="Thomas Dekelver" userId="5a741dbf-2326-4b2b-aa8b-1d655252cb50" providerId="ADAL" clId="{27BB67F0-0C34-4FDF-A594-8CA5229C39F4}" dt="2021-09-20T08:11:14.468" v="358" actId="20577"/>
        <pc:sldMkLst>
          <pc:docMk/>
          <pc:sldMk cId="1271761870" sldId="267"/>
        </pc:sldMkLst>
        <pc:spChg chg="mod">
          <ac:chgData name="Thomas Dekelver" userId="5a741dbf-2326-4b2b-aa8b-1d655252cb50" providerId="ADAL" clId="{27BB67F0-0C34-4FDF-A594-8CA5229C39F4}" dt="2021-09-20T08:11:14.468" v="358" actId="20577"/>
          <ac:spMkLst>
            <pc:docMk/>
            <pc:sldMk cId="1271761870" sldId="267"/>
            <ac:spMk id="3" creationId="{266721D6-E368-467D-A50F-470943D0AB9E}"/>
          </ac:spMkLst>
        </pc:spChg>
      </pc:sldChg>
      <pc:sldChg chg="modSp mod">
        <pc:chgData name="Thomas Dekelver" userId="5a741dbf-2326-4b2b-aa8b-1d655252cb50" providerId="ADAL" clId="{27BB67F0-0C34-4FDF-A594-8CA5229C39F4}" dt="2021-09-20T07:40:26.492" v="22" actId="20577"/>
        <pc:sldMkLst>
          <pc:docMk/>
          <pc:sldMk cId="957867790" sldId="329"/>
        </pc:sldMkLst>
        <pc:spChg chg="mod">
          <ac:chgData name="Thomas Dekelver" userId="5a741dbf-2326-4b2b-aa8b-1d655252cb50" providerId="ADAL" clId="{27BB67F0-0C34-4FDF-A594-8CA5229C39F4}" dt="2021-09-20T07:40:26.492" v="22" actId="20577"/>
          <ac:spMkLst>
            <pc:docMk/>
            <pc:sldMk cId="957867790" sldId="329"/>
            <ac:spMk id="2" creationId="{ACFD19B9-ECC4-435A-A98E-2EC1A89D7337}"/>
          </ac:spMkLst>
        </pc:spChg>
        <pc:spChg chg="mod">
          <ac:chgData name="Thomas Dekelver" userId="5a741dbf-2326-4b2b-aa8b-1d655252cb50" providerId="ADAL" clId="{27BB67F0-0C34-4FDF-A594-8CA5229C39F4}" dt="2021-09-20T07:40:16.719" v="4" actId="20577"/>
          <ac:spMkLst>
            <pc:docMk/>
            <pc:sldMk cId="957867790" sldId="329"/>
            <ac:spMk id="4" creationId="{62A3E548-0A73-4094-88A6-D75B347B91D3}"/>
          </ac:spMkLst>
        </pc:spChg>
      </pc:sldChg>
      <pc:sldChg chg="addSp modSp mod">
        <pc:chgData name="Thomas Dekelver" userId="5a741dbf-2326-4b2b-aa8b-1d655252cb50" providerId="ADAL" clId="{27BB67F0-0C34-4FDF-A594-8CA5229C39F4}" dt="2021-09-26T09:02:47.280" v="2941" actId="20577"/>
        <pc:sldMkLst>
          <pc:docMk/>
          <pc:sldMk cId="3820519947" sldId="334"/>
        </pc:sldMkLst>
        <pc:spChg chg="mod">
          <ac:chgData name="Thomas Dekelver" userId="5a741dbf-2326-4b2b-aa8b-1d655252cb50" providerId="ADAL" clId="{27BB67F0-0C34-4FDF-A594-8CA5229C39F4}" dt="2021-09-26T09:02:47.280" v="2941" actId="20577"/>
          <ac:spMkLst>
            <pc:docMk/>
            <pc:sldMk cId="3820519947" sldId="334"/>
            <ac:spMk id="2" creationId="{6EE33E6C-1349-4EE3-A26E-7BA1D4E0464F}"/>
          </ac:spMkLst>
        </pc:spChg>
        <pc:spChg chg="add mod">
          <ac:chgData name="Thomas Dekelver" userId="5a741dbf-2326-4b2b-aa8b-1d655252cb50" providerId="ADAL" clId="{27BB67F0-0C34-4FDF-A594-8CA5229C39F4}" dt="2021-09-20T07:45:23.877" v="33" actId="1076"/>
          <ac:spMkLst>
            <pc:docMk/>
            <pc:sldMk cId="3820519947" sldId="334"/>
            <ac:spMk id="5" creationId="{73A9BE66-4602-43AA-902E-6989DB33C6BC}"/>
          </ac:spMkLst>
        </pc:spChg>
      </pc:sldChg>
      <pc:sldChg chg="addSp delSp modSp mod">
        <pc:chgData name="Thomas Dekelver" userId="5a741dbf-2326-4b2b-aa8b-1d655252cb50" providerId="ADAL" clId="{27BB67F0-0C34-4FDF-A594-8CA5229C39F4}" dt="2021-09-26T12:36:51.528" v="4028" actId="20577"/>
        <pc:sldMkLst>
          <pc:docMk/>
          <pc:sldMk cId="3158966909" sldId="342"/>
        </pc:sldMkLst>
        <pc:spChg chg="mod">
          <ac:chgData name="Thomas Dekelver" userId="5a741dbf-2326-4b2b-aa8b-1d655252cb50" providerId="ADAL" clId="{27BB67F0-0C34-4FDF-A594-8CA5229C39F4}" dt="2021-09-26T12:36:51.528" v="4028" actId="20577"/>
          <ac:spMkLst>
            <pc:docMk/>
            <pc:sldMk cId="3158966909" sldId="342"/>
            <ac:spMk id="3" creationId="{266721D6-E368-467D-A50F-470943D0AB9E}"/>
          </ac:spMkLst>
        </pc:spChg>
        <pc:spChg chg="add del mod">
          <ac:chgData name="Thomas Dekelver" userId="5a741dbf-2326-4b2b-aa8b-1d655252cb50" providerId="ADAL" clId="{27BB67F0-0C34-4FDF-A594-8CA5229C39F4}" dt="2021-09-26T12:35:51.369" v="3976" actId="478"/>
          <ac:spMkLst>
            <pc:docMk/>
            <pc:sldMk cId="3158966909" sldId="342"/>
            <ac:spMk id="8" creationId="{647DB474-0E37-45C2-92DB-E4F936213C8F}"/>
          </ac:spMkLst>
        </pc:spChg>
        <pc:picChg chg="add mod">
          <ac:chgData name="Thomas Dekelver" userId="5a741dbf-2326-4b2b-aa8b-1d655252cb50" providerId="ADAL" clId="{27BB67F0-0C34-4FDF-A594-8CA5229C39F4}" dt="2021-09-26T12:35:55.244" v="3977" actId="1076"/>
          <ac:picMkLst>
            <pc:docMk/>
            <pc:sldMk cId="3158966909" sldId="342"/>
            <ac:picMk id="7" creationId="{832C0429-E6BF-4EC5-AED9-D5B4972F4D74}"/>
          </ac:picMkLst>
        </pc:picChg>
        <pc:picChg chg="del">
          <ac:chgData name="Thomas Dekelver" userId="5a741dbf-2326-4b2b-aa8b-1d655252cb50" providerId="ADAL" clId="{27BB67F0-0C34-4FDF-A594-8CA5229C39F4}" dt="2021-09-20T08:12:37.851" v="366" actId="478"/>
          <ac:picMkLst>
            <pc:docMk/>
            <pc:sldMk cId="3158966909" sldId="342"/>
            <ac:picMk id="7" creationId="{BB16FA47-8E78-40BC-AD9C-B925CE9A9DEB}"/>
          </ac:picMkLst>
        </pc:picChg>
      </pc:sldChg>
      <pc:sldChg chg="modNotesTx">
        <pc:chgData name="Thomas Dekelver" userId="5a741dbf-2326-4b2b-aa8b-1d655252cb50" providerId="ADAL" clId="{27BB67F0-0C34-4FDF-A594-8CA5229C39F4}" dt="2021-09-26T11:21:41.686" v="3663" actId="113"/>
        <pc:sldMkLst>
          <pc:docMk/>
          <pc:sldMk cId="812018468" sldId="346"/>
        </pc:sldMkLst>
      </pc:sldChg>
      <pc:sldChg chg="del">
        <pc:chgData name="Thomas Dekelver" userId="5a741dbf-2326-4b2b-aa8b-1d655252cb50" providerId="ADAL" clId="{27BB67F0-0C34-4FDF-A594-8CA5229C39F4}" dt="2021-09-20T08:47:06.039" v="452" actId="47"/>
        <pc:sldMkLst>
          <pc:docMk/>
          <pc:sldMk cId="1005286841" sldId="347"/>
        </pc:sldMkLst>
      </pc:sldChg>
      <pc:sldChg chg="modNotesTx">
        <pc:chgData name="Thomas Dekelver" userId="5a741dbf-2326-4b2b-aa8b-1d655252cb50" providerId="ADAL" clId="{27BB67F0-0C34-4FDF-A594-8CA5229C39F4}" dt="2021-09-20T09:31:59.503" v="1006" actId="20577"/>
        <pc:sldMkLst>
          <pc:docMk/>
          <pc:sldMk cId="141129257" sldId="350"/>
        </pc:sldMkLst>
      </pc:sldChg>
      <pc:sldChg chg="modNotesTx">
        <pc:chgData name="Thomas Dekelver" userId="5a741dbf-2326-4b2b-aa8b-1d655252cb50" providerId="ADAL" clId="{27BB67F0-0C34-4FDF-A594-8CA5229C39F4}" dt="2021-09-20T09:32:58.875" v="1137" actId="20577"/>
        <pc:sldMkLst>
          <pc:docMk/>
          <pc:sldMk cId="212311801" sldId="351"/>
        </pc:sldMkLst>
      </pc:sldChg>
      <pc:sldChg chg="modNotesTx">
        <pc:chgData name="Thomas Dekelver" userId="5a741dbf-2326-4b2b-aa8b-1d655252cb50" providerId="ADAL" clId="{27BB67F0-0C34-4FDF-A594-8CA5229C39F4}" dt="2021-09-20T09:32:31.703" v="1064" actId="20577"/>
        <pc:sldMkLst>
          <pc:docMk/>
          <pc:sldMk cId="326245821" sldId="352"/>
        </pc:sldMkLst>
      </pc:sldChg>
      <pc:sldChg chg="modNotesTx">
        <pc:chgData name="Thomas Dekelver" userId="5a741dbf-2326-4b2b-aa8b-1d655252cb50" providerId="ADAL" clId="{27BB67F0-0C34-4FDF-A594-8CA5229C39F4}" dt="2021-09-20T09:10:59.846" v="811" actId="20577"/>
        <pc:sldMkLst>
          <pc:docMk/>
          <pc:sldMk cId="4177602325" sldId="353"/>
        </pc:sldMkLst>
      </pc:sldChg>
      <pc:sldChg chg="modNotesTx">
        <pc:chgData name="Thomas Dekelver" userId="5a741dbf-2326-4b2b-aa8b-1d655252cb50" providerId="ADAL" clId="{27BB67F0-0C34-4FDF-A594-8CA5229C39F4}" dt="2021-09-20T09:25:39.407" v="847" actId="20577"/>
        <pc:sldMkLst>
          <pc:docMk/>
          <pc:sldMk cId="57843004" sldId="354"/>
        </pc:sldMkLst>
      </pc:sldChg>
      <pc:sldChg chg="modNotesTx">
        <pc:chgData name="Thomas Dekelver" userId="5a741dbf-2326-4b2b-aa8b-1d655252cb50" providerId="ADAL" clId="{27BB67F0-0C34-4FDF-A594-8CA5229C39F4}" dt="2021-09-20T09:26:02.555" v="917" actId="20577"/>
        <pc:sldMkLst>
          <pc:docMk/>
          <pc:sldMk cId="2785588032" sldId="355"/>
        </pc:sldMkLst>
      </pc:sldChg>
      <pc:sldChg chg="modNotesTx">
        <pc:chgData name="Thomas Dekelver" userId="5a741dbf-2326-4b2b-aa8b-1d655252cb50" providerId="ADAL" clId="{27BB67F0-0C34-4FDF-A594-8CA5229C39F4}" dt="2021-09-20T09:26:21.616" v="945" actId="20577"/>
        <pc:sldMkLst>
          <pc:docMk/>
          <pc:sldMk cId="1804359499" sldId="356"/>
        </pc:sldMkLst>
      </pc:sldChg>
      <pc:sldChg chg="ord">
        <pc:chgData name="Thomas Dekelver" userId="5a741dbf-2326-4b2b-aa8b-1d655252cb50" providerId="ADAL" clId="{27BB67F0-0C34-4FDF-A594-8CA5229C39F4}" dt="2021-09-20T12:32:45.530" v="2606"/>
        <pc:sldMkLst>
          <pc:docMk/>
          <pc:sldMk cId="2495782259" sldId="365"/>
        </pc:sldMkLst>
      </pc:sldChg>
      <pc:sldChg chg="ord">
        <pc:chgData name="Thomas Dekelver" userId="5a741dbf-2326-4b2b-aa8b-1d655252cb50" providerId="ADAL" clId="{27BB67F0-0C34-4FDF-A594-8CA5229C39F4}" dt="2021-09-20T12:32:45.530" v="2606"/>
        <pc:sldMkLst>
          <pc:docMk/>
          <pc:sldMk cId="3914049522" sldId="367"/>
        </pc:sldMkLst>
      </pc:sldChg>
      <pc:sldChg chg="modSp mod ord">
        <pc:chgData name="Thomas Dekelver" userId="5a741dbf-2326-4b2b-aa8b-1d655252cb50" providerId="ADAL" clId="{27BB67F0-0C34-4FDF-A594-8CA5229C39F4}" dt="2021-09-20T12:34:04.017" v="2631" actId="20577"/>
        <pc:sldMkLst>
          <pc:docMk/>
          <pc:sldMk cId="756001796" sldId="368"/>
        </pc:sldMkLst>
        <pc:spChg chg="mod">
          <ac:chgData name="Thomas Dekelver" userId="5a741dbf-2326-4b2b-aa8b-1d655252cb50" providerId="ADAL" clId="{27BB67F0-0C34-4FDF-A594-8CA5229C39F4}" dt="2021-09-20T12:34:04.017" v="2631" actId="20577"/>
          <ac:spMkLst>
            <pc:docMk/>
            <pc:sldMk cId="756001796" sldId="368"/>
            <ac:spMk id="3" creationId="{76D27D7A-ECEA-49E9-93E3-E33178B8C800}"/>
          </ac:spMkLst>
        </pc:spChg>
      </pc:sldChg>
      <pc:sldChg chg="addSp delSp modSp mod">
        <pc:chgData name="Thomas Dekelver" userId="5a741dbf-2326-4b2b-aa8b-1d655252cb50" providerId="ADAL" clId="{27BB67F0-0C34-4FDF-A594-8CA5229C39F4}" dt="2021-09-26T10:48:59.562" v="3025" actId="478"/>
        <pc:sldMkLst>
          <pc:docMk/>
          <pc:sldMk cId="1085985730" sldId="377"/>
        </pc:sldMkLst>
        <pc:spChg chg="add del mod">
          <ac:chgData name="Thomas Dekelver" userId="5a741dbf-2326-4b2b-aa8b-1d655252cb50" providerId="ADAL" clId="{27BB67F0-0C34-4FDF-A594-8CA5229C39F4}" dt="2021-09-26T10:48:49.555" v="3016"/>
          <ac:spMkLst>
            <pc:docMk/>
            <pc:sldMk cId="1085985730" sldId="377"/>
            <ac:spMk id="2" creationId="{176B0F38-C7A6-4EC9-80DE-3A2817D2600C}"/>
          </ac:spMkLst>
        </pc:spChg>
        <pc:spChg chg="add del mod">
          <ac:chgData name="Thomas Dekelver" userId="5a741dbf-2326-4b2b-aa8b-1d655252cb50" providerId="ADAL" clId="{27BB67F0-0C34-4FDF-A594-8CA5229C39F4}" dt="2021-09-26T10:48:59.562" v="3025" actId="478"/>
          <ac:spMkLst>
            <pc:docMk/>
            <pc:sldMk cId="1085985730" sldId="377"/>
            <ac:spMk id="8" creationId="{26EDDB81-0916-439D-9498-27A23A63E4EA}"/>
          </ac:spMkLst>
        </pc:spChg>
      </pc:sldChg>
      <pc:sldChg chg="modSp mod">
        <pc:chgData name="Thomas Dekelver" userId="5a741dbf-2326-4b2b-aa8b-1d655252cb50" providerId="ADAL" clId="{27BB67F0-0C34-4FDF-A594-8CA5229C39F4}" dt="2021-09-26T10:46:56.228" v="3013" actId="20577"/>
        <pc:sldMkLst>
          <pc:docMk/>
          <pc:sldMk cId="246494296" sldId="378"/>
        </pc:sldMkLst>
        <pc:spChg chg="mod">
          <ac:chgData name="Thomas Dekelver" userId="5a741dbf-2326-4b2b-aa8b-1d655252cb50" providerId="ADAL" clId="{27BB67F0-0C34-4FDF-A594-8CA5229C39F4}" dt="2021-09-26T10:46:56.228" v="3013" actId="20577"/>
          <ac:spMkLst>
            <pc:docMk/>
            <pc:sldMk cId="246494296" sldId="378"/>
            <ac:spMk id="2" creationId="{E408DE25-2255-4E4B-A7CF-A4134267456E}"/>
          </ac:spMkLst>
        </pc:spChg>
        <pc:spChg chg="mod">
          <ac:chgData name="Thomas Dekelver" userId="5a741dbf-2326-4b2b-aa8b-1d655252cb50" providerId="ADAL" clId="{27BB67F0-0C34-4FDF-A594-8CA5229C39F4}" dt="2021-09-26T10:46:14.349" v="3000" actId="20577"/>
          <ac:spMkLst>
            <pc:docMk/>
            <pc:sldMk cId="246494296" sldId="378"/>
            <ac:spMk id="3" creationId="{A80BC555-E170-420A-BC6E-0C8605F42974}"/>
          </ac:spMkLst>
        </pc:spChg>
      </pc:sldChg>
      <pc:sldChg chg="del">
        <pc:chgData name="Thomas Dekelver" userId="5a741dbf-2326-4b2b-aa8b-1d655252cb50" providerId="ADAL" clId="{27BB67F0-0C34-4FDF-A594-8CA5229C39F4}" dt="2021-09-20T09:07:13.678" v="521" actId="47"/>
        <pc:sldMkLst>
          <pc:docMk/>
          <pc:sldMk cId="1046377852" sldId="379"/>
        </pc:sldMkLst>
      </pc:sldChg>
      <pc:sldChg chg="del">
        <pc:chgData name="Thomas Dekelver" userId="5a741dbf-2326-4b2b-aa8b-1d655252cb50" providerId="ADAL" clId="{27BB67F0-0C34-4FDF-A594-8CA5229C39F4}" dt="2021-09-20T12:29:38.772" v="2589" actId="47"/>
        <pc:sldMkLst>
          <pc:docMk/>
          <pc:sldMk cId="776511162" sldId="380"/>
        </pc:sldMkLst>
      </pc:sldChg>
      <pc:sldChg chg="modSp mod">
        <pc:chgData name="Thomas Dekelver" userId="5a741dbf-2326-4b2b-aa8b-1d655252cb50" providerId="ADAL" clId="{27BB67F0-0C34-4FDF-A594-8CA5229C39F4}" dt="2021-09-26T12:25:27.177" v="3959" actId="114"/>
        <pc:sldMkLst>
          <pc:docMk/>
          <pc:sldMk cId="3885533115" sldId="381"/>
        </pc:sldMkLst>
        <pc:spChg chg="mod">
          <ac:chgData name="Thomas Dekelver" userId="5a741dbf-2326-4b2b-aa8b-1d655252cb50" providerId="ADAL" clId="{27BB67F0-0C34-4FDF-A594-8CA5229C39F4}" dt="2021-09-26T12:25:27.177" v="3959" actId="114"/>
          <ac:spMkLst>
            <pc:docMk/>
            <pc:sldMk cId="3885533115" sldId="381"/>
            <ac:spMk id="2" creationId="{4815C3A0-A98F-4BE2-98AF-23267CEC9B06}"/>
          </ac:spMkLst>
        </pc:spChg>
        <pc:spChg chg="mod">
          <ac:chgData name="Thomas Dekelver" userId="5a741dbf-2326-4b2b-aa8b-1d655252cb50" providerId="ADAL" clId="{27BB67F0-0C34-4FDF-A594-8CA5229C39F4}" dt="2021-09-26T12:25:08.644" v="3953" actId="20577"/>
          <ac:spMkLst>
            <pc:docMk/>
            <pc:sldMk cId="3885533115" sldId="381"/>
            <ac:spMk id="3" creationId="{D7821B4D-9215-4F44-BA27-694D11A5ECE4}"/>
          </ac:spMkLst>
        </pc:spChg>
      </pc:sldChg>
      <pc:sldChg chg="modSp">
        <pc:chgData name="Thomas Dekelver" userId="5a741dbf-2326-4b2b-aa8b-1d655252cb50" providerId="ADAL" clId="{27BB67F0-0C34-4FDF-A594-8CA5229C39F4}" dt="2021-09-26T12:25:46.916" v="3961"/>
        <pc:sldMkLst>
          <pc:docMk/>
          <pc:sldMk cId="2749333998" sldId="382"/>
        </pc:sldMkLst>
        <pc:spChg chg="mod">
          <ac:chgData name="Thomas Dekelver" userId="5a741dbf-2326-4b2b-aa8b-1d655252cb50" providerId="ADAL" clId="{27BB67F0-0C34-4FDF-A594-8CA5229C39F4}" dt="2021-09-26T12:25:46.916" v="3961"/>
          <ac:spMkLst>
            <pc:docMk/>
            <pc:sldMk cId="2749333998" sldId="382"/>
            <ac:spMk id="2" creationId="{2D8D9BE1-12AA-499F-A306-6A2DD25C6141}"/>
          </ac:spMkLst>
        </pc:spChg>
      </pc:sldChg>
      <pc:sldChg chg="modSp mod">
        <pc:chgData name="Thomas Dekelver" userId="5a741dbf-2326-4b2b-aa8b-1d655252cb50" providerId="ADAL" clId="{27BB67F0-0C34-4FDF-A594-8CA5229C39F4}" dt="2021-09-26T12:32:36.407" v="3968" actId="403"/>
        <pc:sldMkLst>
          <pc:docMk/>
          <pc:sldMk cId="1284375875" sldId="383"/>
        </pc:sldMkLst>
        <pc:spChg chg="mod">
          <ac:chgData name="Thomas Dekelver" userId="5a741dbf-2326-4b2b-aa8b-1d655252cb50" providerId="ADAL" clId="{27BB67F0-0C34-4FDF-A594-8CA5229C39F4}" dt="2021-09-26T12:32:36.407" v="3968" actId="403"/>
          <ac:spMkLst>
            <pc:docMk/>
            <pc:sldMk cId="1284375875" sldId="383"/>
            <ac:spMk id="2" creationId="{5E435029-DCD9-46A9-A161-E950A2943B97}"/>
          </ac:spMkLst>
        </pc:spChg>
      </pc:sldChg>
      <pc:sldChg chg="del">
        <pc:chgData name="Thomas Dekelver" userId="5a741dbf-2326-4b2b-aa8b-1d655252cb50" providerId="ADAL" clId="{27BB67F0-0C34-4FDF-A594-8CA5229C39F4}" dt="2021-09-20T08:48:06.464" v="490" actId="47"/>
        <pc:sldMkLst>
          <pc:docMk/>
          <pc:sldMk cId="4098322471" sldId="384"/>
        </pc:sldMkLst>
      </pc:sldChg>
      <pc:sldChg chg="del">
        <pc:chgData name="Thomas Dekelver" userId="5a741dbf-2326-4b2b-aa8b-1d655252cb50" providerId="ADAL" clId="{27BB67F0-0C34-4FDF-A594-8CA5229C39F4}" dt="2021-09-20T08:48:06.464" v="490" actId="47"/>
        <pc:sldMkLst>
          <pc:docMk/>
          <pc:sldMk cId="992031133" sldId="385"/>
        </pc:sldMkLst>
      </pc:sldChg>
      <pc:sldChg chg="addSp delSp modSp mod ord">
        <pc:chgData name="Thomas Dekelver" userId="5a741dbf-2326-4b2b-aa8b-1d655252cb50" providerId="ADAL" clId="{27BB67F0-0C34-4FDF-A594-8CA5229C39F4}" dt="2021-09-26T08:59:16.398" v="2849" actId="478"/>
        <pc:sldMkLst>
          <pc:docMk/>
          <pc:sldMk cId="2789122428" sldId="388"/>
        </pc:sldMkLst>
        <pc:spChg chg="add del mod">
          <ac:chgData name="Thomas Dekelver" userId="5a741dbf-2326-4b2b-aa8b-1d655252cb50" providerId="ADAL" clId="{27BB67F0-0C34-4FDF-A594-8CA5229C39F4}" dt="2021-09-26T08:59:16.398" v="2849" actId="478"/>
          <ac:spMkLst>
            <pc:docMk/>
            <pc:sldMk cId="2789122428" sldId="388"/>
            <ac:spMk id="6" creationId="{7A633499-B353-4952-9133-8141749D0530}"/>
          </ac:spMkLst>
        </pc:spChg>
      </pc:sldChg>
      <pc:sldChg chg="addSp delSp mod ord">
        <pc:chgData name="Thomas Dekelver" userId="5a741dbf-2326-4b2b-aa8b-1d655252cb50" providerId="ADAL" clId="{27BB67F0-0C34-4FDF-A594-8CA5229C39F4}" dt="2021-09-26T12:02:55.897" v="3838" actId="478"/>
        <pc:sldMkLst>
          <pc:docMk/>
          <pc:sldMk cId="5576186" sldId="389"/>
        </pc:sldMkLst>
        <pc:spChg chg="add del">
          <ac:chgData name="Thomas Dekelver" userId="5a741dbf-2326-4b2b-aa8b-1d655252cb50" providerId="ADAL" clId="{27BB67F0-0C34-4FDF-A594-8CA5229C39F4}" dt="2021-09-26T12:02:55.897" v="3838" actId="478"/>
          <ac:spMkLst>
            <pc:docMk/>
            <pc:sldMk cId="5576186" sldId="389"/>
            <ac:spMk id="8" creationId="{A7500B16-0119-40CA-A647-27437C76BA66}"/>
          </ac:spMkLst>
        </pc:spChg>
      </pc:sldChg>
      <pc:sldChg chg="modSp add mod">
        <pc:chgData name="Thomas Dekelver" userId="5a741dbf-2326-4b2b-aa8b-1d655252cb50" providerId="ADAL" clId="{27BB67F0-0C34-4FDF-A594-8CA5229C39F4}" dt="2021-09-26T12:02:15.886" v="3806"/>
        <pc:sldMkLst>
          <pc:docMk/>
          <pc:sldMk cId="3777468798" sldId="390"/>
        </pc:sldMkLst>
        <pc:spChg chg="mod">
          <ac:chgData name="Thomas Dekelver" userId="5a741dbf-2326-4b2b-aa8b-1d655252cb50" providerId="ADAL" clId="{27BB67F0-0C34-4FDF-A594-8CA5229C39F4}" dt="2021-09-26T12:02:15.886" v="3806"/>
          <ac:spMkLst>
            <pc:docMk/>
            <pc:sldMk cId="3777468798" sldId="390"/>
            <ac:spMk id="2" creationId="{6EE33E6C-1349-4EE3-A26E-7BA1D4E0464F}"/>
          </ac:spMkLst>
        </pc:spChg>
        <pc:spChg chg="mod">
          <ac:chgData name="Thomas Dekelver" userId="5a741dbf-2326-4b2b-aa8b-1d655252cb50" providerId="ADAL" clId="{27BB67F0-0C34-4FDF-A594-8CA5229C39F4}" dt="2021-09-20T08:06:50.580" v="106" actId="20577"/>
          <ac:spMkLst>
            <pc:docMk/>
            <pc:sldMk cId="3777468798" sldId="390"/>
            <ac:spMk id="5" creationId="{73A9BE66-4602-43AA-902E-6989DB33C6BC}"/>
          </ac:spMkLst>
        </pc:spChg>
      </pc:sldChg>
      <pc:sldChg chg="addSp modSp new mod">
        <pc:chgData name="Thomas Dekelver" userId="5a741dbf-2326-4b2b-aa8b-1d655252cb50" providerId="ADAL" clId="{27BB67F0-0C34-4FDF-A594-8CA5229C39F4}" dt="2021-09-20T08:41:42.457" v="451" actId="1076"/>
        <pc:sldMkLst>
          <pc:docMk/>
          <pc:sldMk cId="1745151251" sldId="391"/>
        </pc:sldMkLst>
        <pc:spChg chg="mod">
          <ac:chgData name="Thomas Dekelver" userId="5a741dbf-2326-4b2b-aa8b-1d655252cb50" providerId="ADAL" clId="{27BB67F0-0C34-4FDF-A594-8CA5229C39F4}" dt="2021-09-20T08:41:15.548" v="435" actId="20577"/>
          <ac:spMkLst>
            <pc:docMk/>
            <pc:sldMk cId="1745151251" sldId="391"/>
            <ac:spMk id="2" creationId="{D923C1EA-D4EE-424F-80DB-B942FE50C4E6}"/>
          </ac:spMkLst>
        </pc:spChg>
        <pc:spChg chg="mod">
          <ac:chgData name="Thomas Dekelver" userId="5a741dbf-2326-4b2b-aa8b-1d655252cb50" providerId="ADAL" clId="{27BB67F0-0C34-4FDF-A594-8CA5229C39F4}" dt="2021-09-20T08:41:22.906" v="449" actId="20577"/>
          <ac:spMkLst>
            <pc:docMk/>
            <pc:sldMk cId="1745151251" sldId="391"/>
            <ac:spMk id="3" creationId="{743A16D7-E275-4D7A-8AE8-E565FD53C162}"/>
          </ac:spMkLst>
        </pc:spChg>
        <pc:picChg chg="add mod">
          <ac:chgData name="Thomas Dekelver" userId="5a741dbf-2326-4b2b-aa8b-1d655252cb50" providerId="ADAL" clId="{27BB67F0-0C34-4FDF-A594-8CA5229C39F4}" dt="2021-09-20T08:41:42.457" v="451" actId="1076"/>
          <ac:picMkLst>
            <pc:docMk/>
            <pc:sldMk cId="1745151251" sldId="391"/>
            <ac:picMk id="6" creationId="{C23DA28D-AEB1-4930-92FE-A15EBB11DEED}"/>
          </ac:picMkLst>
        </pc:picChg>
      </pc:sldChg>
      <pc:sldChg chg="addSp modSp new mod">
        <pc:chgData name="Thomas Dekelver" userId="5a741dbf-2326-4b2b-aa8b-1d655252cb50" providerId="ADAL" clId="{27BB67F0-0C34-4FDF-A594-8CA5229C39F4}" dt="2021-09-20T08:58:23.139" v="520" actId="1076"/>
        <pc:sldMkLst>
          <pc:docMk/>
          <pc:sldMk cId="3189198978" sldId="392"/>
        </pc:sldMkLst>
        <pc:spChg chg="mod">
          <ac:chgData name="Thomas Dekelver" userId="5a741dbf-2326-4b2b-aa8b-1d655252cb50" providerId="ADAL" clId="{27BB67F0-0C34-4FDF-A594-8CA5229C39F4}" dt="2021-09-20T08:56:26.414" v="507" actId="20577"/>
          <ac:spMkLst>
            <pc:docMk/>
            <pc:sldMk cId="3189198978" sldId="392"/>
            <ac:spMk id="2" creationId="{DB5E221C-3E2F-4365-968A-798344EFEF0D}"/>
          </ac:spMkLst>
        </pc:spChg>
        <pc:spChg chg="mod">
          <ac:chgData name="Thomas Dekelver" userId="5a741dbf-2326-4b2b-aa8b-1d655252cb50" providerId="ADAL" clId="{27BB67F0-0C34-4FDF-A594-8CA5229C39F4}" dt="2021-09-20T08:56:29.195" v="509" actId="20577"/>
          <ac:spMkLst>
            <pc:docMk/>
            <pc:sldMk cId="3189198978" sldId="392"/>
            <ac:spMk id="3" creationId="{EE5390C1-57C5-4268-AF50-4B7CA7EC6001}"/>
          </ac:spMkLst>
        </pc:spChg>
        <pc:picChg chg="add mod">
          <ac:chgData name="Thomas Dekelver" userId="5a741dbf-2326-4b2b-aa8b-1d655252cb50" providerId="ADAL" clId="{27BB67F0-0C34-4FDF-A594-8CA5229C39F4}" dt="2021-09-20T08:58:20.504" v="519" actId="1076"/>
          <ac:picMkLst>
            <pc:docMk/>
            <pc:sldMk cId="3189198978" sldId="392"/>
            <ac:picMk id="6" creationId="{9A14168C-4EAA-40E2-A7A8-981A4AD80499}"/>
          </ac:picMkLst>
        </pc:picChg>
        <pc:picChg chg="add mod">
          <ac:chgData name="Thomas Dekelver" userId="5a741dbf-2326-4b2b-aa8b-1d655252cb50" providerId="ADAL" clId="{27BB67F0-0C34-4FDF-A594-8CA5229C39F4}" dt="2021-09-20T08:58:23.139" v="520" actId="1076"/>
          <ac:picMkLst>
            <pc:docMk/>
            <pc:sldMk cId="3189198978" sldId="392"/>
            <ac:picMk id="8" creationId="{BD4CCEF3-0A8B-4053-AFA3-6244403ED3A0}"/>
          </ac:picMkLst>
        </pc:picChg>
      </pc:sldChg>
      <pc:sldChg chg="addSp delSp modSp add mod ord">
        <pc:chgData name="Thomas Dekelver" userId="5a741dbf-2326-4b2b-aa8b-1d655252cb50" providerId="ADAL" clId="{27BB67F0-0C34-4FDF-A594-8CA5229C39F4}" dt="2021-09-20T09:08:20.669" v="539" actId="1076"/>
        <pc:sldMkLst>
          <pc:docMk/>
          <pc:sldMk cId="689861014" sldId="393"/>
        </pc:sldMkLst>
        <pc:spChg chg="mod">
          <ac:chgData name="Thomas Dekelver" userId="5a741dbf-2326-4b2b-aa8b-1d655252cb50" providerId="ADAL" clId="{27BB67F0-0C34-4FDF-A594-8CA5229C39F4}" dt="2021-09-20T09:08:13.774" v="538" actId="20577"/>
          <ac:spMkLst>
            <pc:docMk/>
            <pc:sldMk cId="689861014" sldId="393"/>
            <ac:spMk id="3" creationId="{EE5390C1-57C5-4268-AF50-4B7CA7EC6001}"/>
          </ac:spMkLst>
        </pc:spChg>
        <pc:picChg chg="del">
          <ac:chgData name="Thomas Dekelver" userId="5a741dbf-2326-4b2b-aa8b-1d655252cb50" providerId="ADAL" clId="{27BB67F0-0C34-4FDF-A594-8CA5229C39F4}" dt="2021-09-20T09:07:35.990" v="534" actId="478"/>
          <ac:picMkLst>
            <pc:docMk/>
            <pc:sldMk cId="689861014" sldId="393"/>
            <ac:picMk id="6" creationId="{9A14168C-4EAA-40E2-A7A8-981A4AD80499}"/>
          </ac:picMkLst>
        </pc:picChg>
        <pc:picChg chg="add mod">
          <ac:chgData name="Thomas Dekelver" userId="5a741dbf-2326-4b2b-aa8b-1d655252cb50" providerId="ADAL" clId="{27BB67F0-0C34-4FDF-A594-8CA5229C39F4}" dt="2021-09-20T09:08:20.669" v="539" actId="1076"/>
          <ac:picMkLst>
            <pc:docMk/>
            <pc:sldMk cId="689861014" sldId="393"/>
            <ac:picMk id="7" creationId="{B9F40139-A04A-49C5-9CCC-07AF0F19B7CA}"/>
          </ac:picMkLst>
        </pc:picChg>
      </pc:sldChg>
      <pc:sldChg chg="modSp add mod modShow">
        <pc:chgData name="Thomas Dekelver" userId="5a741dbf-2326-4b2b-aa8b-1d655252cb50" providerId="ADAL" clId="{27BB67F0-0C34-4FDF-A594-8CA5229C39F4}" dt="2021-09-26T11:00:45.009" v="3217" actId="20577"/>
        <pc:sldMkLst>
          <pc:docMk/>
          <pc:sldMk cId="3730637117" sldId="394"/>
        </pc:sldMkLst>
        <pc:spChg chg="mod">
          <ac:chgData name="Thomas Dekelver" userId="5a741dbf-2326-4b2b-aa8b-1d655252cb50" providerId="ADAL" clId="{27BB67F0-0C34-4FDF-A594-8CA5229C39F4}" dt="2021-09-26T11:00:45.009" v="3217" actId="20577"/>
          <ac:spMkLst>
            <pc:docMk/>
            <pc:sldMk cId="3730637117" sldId="394"/>
            <ac:spMk id="2" creationId="{6EE33E6C-1349-4EE3-A26E-7BA1D4E0464F}"/>
          </ac:spMkLst>
        </pc:spChg>
      </pc:sldChg>
      <pc:sldChg chg="addSp delSp modSp new mod">
        <pc:chgData name="Thomas Dekelver" userId="5a741dbf-2326-4b2b-aa8b-1d655252cb50" providerId="ADAL" clId="{27BB67F0-0C34-4FDF-A594-8CA5229C39F4}" dt="2021-09-20T09:38:04.191" v="1432" actId="20577"/>
        <pc:sldMkLst>
          <pc:docMk/>
          <pc:sldMk cId="3604854129" sldId="395"/>
        </pc:sldMkLst>
        <pc:spChg chg="mod">
          <ac:chgData name="Thomas Dekelver" userId="5a741dbf-2326-4b2b-aa8b-1d655252cb50" providerId="ADAL" clId="{27BB67F0-0C34-4FDF-A594-8CA5229C39F4}" dt="2021-09-20T09:37:47.417" v="1412" actId="20577"/>
          <ac:spMkLst>
            <pc:docMk/>
            <pc:sldMk cId="3604854129" sldId="395"/>
            <ac:spMk id="2" creationId="{950C623E-5A0B-4221-808B-FA20A517ABA7}"/>
          </ac:spMkLst>
        </pc:spChg>
        <pc:spChg chg="mod">
          <ac:chgData name="Thomas Dekelver" userId="5a741dbf-2326-4b2b-aa8b-1d655252cb50" providerId="ADAL" clId="{27BB67F0-0C34-4FDF-A594-8CA5229C39F4}" dt="2021-09-20T09:38:04.191" v="1432" actId="20577"/>
          <ac:spMkLst>
            <pc:docMk/>
            <pc:sldMk cId="3604854129" sldId="395"/>
            <ac:spMk id="3" creationId="{83E04EE0-98FA-44F0-A4A3-AC2BF2C44D40}"/>
          </ac:spMkLst>
        </pc:spChg>
        <pc:spChg chg="add del">
          <ac:chgData name="Thomas Dekelver" userId="5a741dbf-2326-4b2b-aa8b-1d655252cb50" providerId="ADAL" clId="{27BB67F0-0C34-4FDF-A594-8CA5229C39F4}" dt="2021-09-20T09:37:34.196" v="1406"/>
          <ac:spMkLst>
            <pc:docMk/>
            <pc:sldMk cId="3604854129" sldId="395"/>
            <ac:spMk id="6" creationId="{DB7552F5-3798-437F-A42E-AADB1B950FB5}"/>
          </ac:spMkLst>
        </pc:spChg>
        <pc:picChg chg="add mod">
          <ac:chgData name="Thomas Dekelver" userId="5a741dbf-2326-4b2b-aa8b-1d655252cb50" providerId="ADAL" clId="{27BB67F0-0C34-4FDF-A594-8CA5229C39F4}" dt="2021-09-20T09:37:43.483" v="1410" actId="1076"/>
          <ac:picMkLst>
            <pc:docMk/>
            <pc:sldMk cId="3604854129" sldId="395"/>
            <ac:picMk id="1026" creationId="{133E484D-3F5F-4B3B-B599-185CBCB052C4}"/>
          </ac:picMkLst>
        </pc:picChg>
      </pc:sldChg>
      <pc:sldChg chg="modSp new del mod">
        <pc:chgData name="Thomas Dekelver" userId="5a741dbf-2326-4b2b-aa8b-1d655252cb50" providerId="ADAL" clId="{27BB67F0-0C34-4FDF-A594-8CA5229C39F4}" dt="2021-09-20T12:39:39.695" v="2634" actId="47"/>
        <pc:sldMkLst>
          <pc:docMk/>
          <pc:sldMk cId="1432396257" sldId="396"/>
        </pc:sldMkLst>
        <pc:spChg chg="mod">
          <ac:chgData name="Thomas Dekelver" userId="5a741dbf-2326-4b2b-aa8b-1d655252cb50" providerId="ADAL" clId="{27BB67F0-0C34-4FDF-A594-8CA5229C39F4}" dt="2021-09-20T10:31:06.229" v="1588" actId="20577"/>
          <ac:spMkLst>
            <pc:docMk/>
            <pc:sldMk cId="1432396257" sldId="396"/>
            <ac:spMk id="2" creationId="{40786B0B-D6F6-49D7-A087-CC9925D23353}"/>
          </ac:spMkLst>
        </pc:spChg>
        <pc:spChg chg="mod">
          <ac:chgData name="Thomas Dekelver" userId="5a741dbf-2326-4b2b-aa8b-1d655252cb50" providerId="ADAL" clId="{27BB67F0-0C34-4FDF-A594-8CA5229C39F4}" dt="2021-09-20T10:31:08.769" v="1590" actId="20577"/>
          <ac:spMkLst>
            <pc:docMk/>
            <pc:sldMk cId="1432396257" sldId="396"/>
            <ac:spMk id="3" creationId="{B4A824BA-C2C4-4381-8BD4-47FDEF9DB5C9}"/>
          </ac:spMkLst>
        </pc:spChg>
      </pc:sldChg>
      <pc:sldChg chg="addSp modSp new mod modAnim">
        <pc:chgData name="Thomas Dekelver" userId="5a741dbf-2326-4b2b-aa8b-1d655252cb50" providerId="ADAL" clId="{27BB67F0-0C34-4FDF-A594-8CA5229C39F4}" dt="2021-09-20T12:24:08.543" v="2523" actId="20577"/>
        <pc:sldMkLst>
          <pc:docMk/>
          <pc:sldMk cId="3962288677" sldId="397"/>
        </pc:sldMkLst>
        <pc:spChg chg="mod">
          <ac:chgData name="Thomas Dekelver" userId="5a741dbf-2326-4b2b-aa8b-1d655252cb50" providerId="ADAL" clId="{27BB67F0-0C34-4FDF-A594-8CA5229C39F4}" dt="2021-09-20T11:46:59.419" v="1620" actId="20577"/>
          <ac:spMkLst>
            <pc:docMk/>
            <pc:sldMk cId="3962288677" sldId="397"/>
            <ac:spMk id="2" creationId="{034B96DC-3449-4435-9A7E-D947EE525A22}"/>
          </ac:spMkLst>
        </pc:spChg>
        <pc:spChg chg="mod">
          <ac:chgData name="Thomas Dekelver" userId="5a741dbf-2326-4b2b-aa8b-1d655252cb50" providerId="ADAL" clId="{27BB67F0-0C34-4FDF-A594-8CA5229C39F4}" dt="2021-09-20T12:24:08.543" v="2523" actId="20577"/>
          <ac:spMkLst>
            <pc:docMk/>
            <pc:sldMk cId="3962288677" sldId="397"/>
            <ac:spMk id="3" creationId="{FB28E7AA-4271-4E76-BC61-91417740AABA}"/>
          </ac:spMkLst>
        </pc:spChg>
        <pc:picChg chg="add mod">
          <ac:chgData name="Thomas Dekelver" userId="5a741dbf-2326-4b2b-aa8b-1d655252cb50" providerId="ADAL" clId="{27BB67F0-0C34-4FDF-A594-8CA5229C39F4}" dt="2021-09-20T11:57:04.278" v="2049" actId="408"/>
          <ac:picMkLst>
            <pc:docMk/>
            <pc:sldMk cId="3962288677" sldId="397"/>
            <ac:picMk id="7" creationId="{485C94B0-6DAC-4C58-AB1C-1297111025FB}"/>
          </ac:picMkLst>
        </pc:picChg>
        <pc:picChg chg="add mod">
          <ac:chgData name="Thomas Dekelver" userId="5a741dbf-2326-4b2b-aa8b-1d655252cb50" providerId="ADAL" clId="{27BB67F0-0C34-4FDF-A594-8CA5229C39F4}" dt="2021-09-20T11:57:04.278" v="2049" actId="408"/>
          <ac:picMkLst>
            <pc:docMk/>
            <pc:sldMk cId="3962288677" sldId="397"/>
            <ac:picMk id="9" creationId="{1D7A9178-7E8C-418B-898E-20CAE8CBFB83}"/>
          </ac:picMkLst>
        </pc:picChg>
        <pc:picChg chg="add mod">
          <ac:chgData name="Thomas Dekelver" userId="5a741dbf-2326-4b2b-aa8b-1d655252cb50" providerId="ADAL" clId="{27BB67F0-0C34-4FDF-A594-8CA5229C39F4}" dt="2021-09-20T12:05:36.447" v="2138" actId="1076"/>
          <ac:picMkLst>
            <pc:docMk/>
            <pc:sldMk cId="3962288677" sldId="397"/>
            <ac:picMk id="11" creationId="{FD38B74B-28EA-41D0-9BEA-95BDCE036805}"/>
          </ac:picMkLst>
        </pc:picChg>
        <pc:picChg chg="add mod">
          <ac:chgData name="Thomas Dekelver" userId="5a741dbf-2326-4b2b-aa8b-1d655252cb50" providerId="ADAL" clId="{27BB67F0-0C34-4FDF-A594-8CA5229C39F4}" dt="2021-09-20T11:57:04.278" v="2049" actId="408"/>
          <ac:picMkLst>
            <pc:docMk/>
            <pc:sldMk cId="3962288677" sldId="397"/>
            <ac:picMk id="13" creationId="{650CC9E6-86CC-4FCC-89C8-E9FCE47042DC}"/>
          </ac:picMkLst>
        </pc:picChg>
      </pc:sldChg>
      <pc:sldChg chg="addSp delSp modSp new mod modAnim">
        <pc:chgData name="Thomas Dekelver" userId="5a741dbf-2326-4b2b-aa8b-1d655252cb50" providerId="ADAL" clId="{27BB67F0-0C34-4FDF-A594-8CA5229C39F4}" dt="2021-09-20T12:29:21.699" v="2587"/>
        <pc:sldMkLst>
          <pc:docMk/>
          <pc:sldMk cId="262392288" sldId="398"/>
        </pc:sldMkLst>
        <pc:spChg chg="mod">
          <ac:chgData name="Thomas Dekelver" userId="5a741dbf-2326-4b2b-aa8b-1d655252cb50" providerId="ADAL" clId="{27BB67F0-0C34-4FDF-A594-8CA5229C39F4}" dt="2021-09-20T12:07:38.577" v="2164" actId="20577"/>
          <ac:spMkLst>
            <pc:docMk/>
            <pc:sldMk cId="262392288" sldId="398"/>
            <ac:spMk id="2" creationId="{6D0859AD-66BE-4E12-BA91-993FA91BE682}"/>
          </ac:spMkLst>
        </pc:spChg>
        <pc:spChg chg="mod">
          <ac:chgData name="Thomas Dekelver" userId="5a741dbf-2326-4b2b-aa8b-1d655252cb50" providerId="ADAL" clId="{27BB67F0-0C34-4FDF-A594-8CA5229C39F4}" dt="2021-09-20T12:28:56.544" v="2582" actId="20577"/>
          <ac:spMkLst>
            <pc:docMk/>
            <pc:sldMk cId="262392288" sldId="398"/>
            <ac:spMk id="3" creationId="{3A8A7F9C-1BD8-4E2D-A419-AF2196D2609E}"/>
          </ac:spMkLst>
        </pc:spChg>
        <pc:picChg chg="add mod">
          <ac:chgData name="Thomas Dekelver" userId="5a741dbf-2326-4b2b-aa8b-1d655252cb50" providerId="ADAL" clId="{27BB67F0-0C34-4FDF-A594-8CA5229C39F4}" dt="2021-09-20T12:08:34.462" v="2194" actId="1076"/>
          <ac:picMkLst>
            <pc:docMk/>
            <pc:sldMk cId="262392288" sldId="398"/>
            <ac:picMk id="6" creationId="{0FDA4BE9-2529-422F-B98D-3D9DCD407038}"/>
          </ac:picMkLst>
        </pc:picChg>
        <pc:picChg chg="add mod">
          <ac:chgData name="Thomas Dekelver" userId="5a741dbf-2326-4b2b-aa8b-1d655252cb50" providerId="ADAL" clId="{27BB67F0-0C34-4FDF-A594-8CA5229C39F4}" dt="2021-09-20T12:09:26.543" v="2239" actId="14100"/>
          <ac:picMkLst>
            <pc:docMk/>
            <pc:sldMk cId="262392288" sldId="398"/>
            <ac:picMk id="7" creationId="{AC3EE9A1-E74A-4322-A037-334FFF15259A}"/>
          </ac:picMkLst>
        </pc:picChg>
        <pc:picChg chg="add del mod">
          <ac:chgData name="Thomas Dekelver" userId="5a741dbf-2326-4b2b-aa8b-1d655252cb50" providerId="ADAL" clId="{27BB67F0-0C34-4FDF-A594-8CA5229C39F4}" dt="2021-09-20T12:17:54.736" v="2291" actId="478"/>
          <ac:picMkLst>
            <pc:docMk/>
            <pc:sldMk cId="262392288" sldId="398"/>
            <ac:picMk id="8" creationId="{4F820AD6-8BA4-4B2F-B2C0-EB50AFC0FB49}"/>
          </ac:picMkLst>
        </pc:picChg>
        <pc:picChg chg="add mod">
          <ac:chgData name="Thomas Dekelver" userId="5a741dbf-2326-4b2b-aa8b-1d655252cb50" providerId="ADAL" clId="{27BB67F0-0C34-4FDF-A594-8CA5229C39F4}" dt="2021-09-20T12:18:07.599" v="2297" actId="1076"/>
          <ac:picMkLst>
            <pc:docMk/>
            <pc:sldMk cId="262392288" sldId="398"/>
            <ac:picMk id="9" creationId="{9BF201AF-E8AC-4D61-9D6A-2C830ABAC00F}"/>
          </ac:picMkLst>
        </pc:picChg>
      </pc:sldChg>
      <pc:sldChg chg="addSp delSp modSp add del mod">
        <pc:chgData name="Thomas Dekelver" userId="5a741dbf-2326-4b2b-aa8b-1d655252cb50" providerId="ADAL" clId="{27BB67F0-0C34-4FDF-A594-8CA5229C39F4}" dt="2021-09-20T12:38:44.223" v="2632" actId="2696"/>
        <pc:sldMkLst>
          <pc:docMk/>
          <pc:sldMk cId="12207569" sldId="399"/>
        </pc:sldMkLst>
        <pc:spChg chg="mod">
          <ac:chgData name="Thomas Dekelver" userId="5a741dbf-2326-4b2b-aa8b-1d655252cb50" providerId="ADAL" clId="{27BB67F0-0C34-4FDF-A594-8CA5229C39F4}" dt="2021-09-20T12:29:47.960" v="2599" actId="20577"/>
          <ac:spMkLst>
            <pc:docMk/>
            <pc:sldMk cId="12207569" sldId="399"/>
            <ac:spMk id="3" creationId="{EE5390C1-57C5-4268-AF50-4B7CA7EC6001}"/>
          </ac:spMkLst>
        </pc:spChg>
        <pc:picChg chg="add mod">
          <ac:chgData name="Thomas Dekelver" userId="5a741dbf-2326-4b2b-aa8b-1d655252cb50" providerId="ADAL" clId="{27BB67F0-0C34-4FDF-A594-8CA5229C39F4}" dt="2021-09-20T12:30:14.499" v="2604" actId="14100"/>
          <ac:picMkLst>
            <pc:docMk/>
            <pc:sldMk cId="12207569" sldId="399"/>
            <ac:picMk id="6" creationId="{71630D11-140A-4C8A-9554-0C87B8AF8652}"/>
          </ac:picMkLst>
        </pc:picChg>
        <pc:picChg chg="del">
          <ac:chgData name="Thomas Dekelver" userId="5a741dbf-2326-4b2b-aa8b-1d655252cb50" providerId="ADAL" clId="{27BB67F0-0C34-4FDF-A594-8CA5229C39F4}" dt="2021-09-20T12:29:50.649" v="2600" actId="478"/>
          <ac:picMkLst>
            <pc:docMk/>
            <pc:sldMk cId="12207569" sldId="399"/>
            <ac:picMk id="7" creationId="{B9F40139-A04A-49C5-9CCC-07AF0F19B7CA}"/>
          </ac:picMkLst>
        </pc:picChg>
      </pc:sldChg>
      <pc:sldChg chg="add">
        <pc:chgData name="Thomas Dekelver" userId="5a741dbf-2326-4b2b-aa8b-1d655252cb50" providerId="ADAL" clId="{27BB67F0-0C34-4FDF-A594-8CA5229C39F4}" dt="2021-09-20T12:38:50.546" v="2633"/>
        <pc:sldMkLst>
          <pc:docMk/>
          <pc:sldMk cId="3291591459" sldId="399"/>
        </pc:sldMkLst>
      </pc:sldChg>
      <pc:sldChg chg="modSp add mod">
        <pc:chgData name="Thomas Dekelver" userId="5a741dbf-2326-4b2b-aa8b-1d655252cb50" providerId="ADAL" clId="{27BB67F0-0C34-4FDF-A594-8CA5229C39F4}" dt="2021-09-26T09:01:52.325" v="2911" actId="20577"/>
        <pc:sldMkLst>
          <pc:docMk/>
          <pc:sldMk cId="160273592" sldId="400"/>
        </pc:sldMkLst>
        <pc:spChg chg="mod">
          <ac:chgData name="Thomas Dekelver" userId="5a741dbf-2326-4b2b-aa8b-1d655252cb50" providerId="ADAL" clId="{27BB67F0-0C34-4FDF-A594-8CA5229C39F4}" dt="2021-09-26T09:01:52.325" v="2911" actId="20577"/>
          <ac:spMkLst>
            <pc:docMk/>
            <pc:sldMk cId="160273592" sldId="400"/>
            <ac:spMk id="7" creationId="{3EB37FAD-DC64-4387-A48B-A856E1FCE824}"/>
          </ac:spMkLst>
        </pc:spChg>
      </pc:sldChg>
      <pc:sldChg chg="modSp new mod">
        <pc:chgData name="Thomas Dekelver" userId="5a741dbf-2326-4b2b-aa8b-1d655252cb50" providerId="ADAL" clId="{27BB67F0-0C34-4FDF-A594-8CA5229C39F4}" dt="2021-09-26T10:48:55.013" v="3024" actId="27636"/>
        <pc:sldMkLst>
          <pc:docMk/>
          <pc:sldMk cId="3399516921" sldId="401"/>
        </pc:sldMkLst>
        <pc:spChg chg="mod">
          <ac:chgData name="Thomas Dekelver" userId="5a741dbf-2326-4b2b-aa8b-1d655252cb50" providerId="ADAL" clId="{27BB67F0-0C34-4FDF-A594-8CA5229C39F4}" dt="2021-09-26T10:48:53.341" v="3022" actId="20577"/>
          <ac:spMkLst>
            <pc:docMk/>
            <pc:sldMk cId="3399516921" sldId="401"/>
            <ac:spMk id="2" creationId="{C5C75AE0-641F-4CAF-B15D-CB55FE669C36}"/>
          </ac:spMkLst>
        </pc:spChg>
        <pc:spChg chg="mod">
          <ac:chgData name="Thomas Dekelver" userId="5a741dbf-2326-4b2b-aa8b-1d655252cb50" providerId="ADAL" clId="{27BB67F0-0C34-4FDF-A594-8CA5229C39F4}" dt="2021-09-26T10:48:55.013" v="3024" actId="27636"/>
          <ac:spMkLst>
            <pc:docMk/>
            <pc:sldMk cId="3399516921" sldId="401"/>
            <ac:spMk id="3" creationId="{CDE50FA1-FDA6-4397-8A39-AA6DA7036945}"/>
          </ac:spMkLst>
        </pc:spChg>
      </pc:sldChg>
      <pc:sldChg chg="addSp modSp add mod">
        <pc:chgData name="Thomas Dekelver" userId="5a741dbf-2326-4b2b-aa8b-1d655252cb50" providerId="ADAL" clId="{27BB67F0-0C34-4FDF-A594-8CA5229C39F4}" dt="2021-09-26T11:02:37.708" v="3248" actId="20577"/>
        <pc:sldMkLst>
          <pc:docMk/>
          <pc:sldMk cId="3285986502" sldId="402"/>
        </pc:sldMkLst>
        <pc:spChg chg="add mod">
          <ac:chgData name="Thomas Dekelver" userId="5a741dbf-2326-4b2b-aa8b-1d655252cb50" providerId="ADAL" clId="{27BB67F0-0C34-4FDF-A594-8CA5229C39F4}" dt="2021-09-26T11:02:31.784" v="3231" actId="20577"/>
          <ac:spMkLst>
            <pc:docMk/>
            <pc:sldMk cId="3285986502" sldId="402"/>
            <ac:spMk id="4" creationId="{D6CE24D8-395D-4E1E-9C3D-1AE10446BDB0}"/>
          </ac:spMkLst>
        </pc:spChg>
        <pc:spChg chg="add mod">
          <ac:chgData name="Thomas Dekelver" userId="5a741dbf-2326-4b2b-aa8b-1d655252cb50" providerId="ADAL" clId="{27BB67F0-0C34-4FDF-A594-8CA5229C39F4}" dt="2021-09-26T11:02:37.708" v="3248" actId="20577"/>
          <ac:spMkLst>
            <pc:docMk/>
            <pc:sldMk cId="3285986502" sldId="402"/>
            <ac:spMk id="5" creationId="{22FA5DB3-07F0-4762-82D1-F204AA2D044A}"/>
          </ac:spMkLst>
        </pc:spChg>
      </pc:sldChg>
      <pc:sldChg chg="add">
        <pc:chgData name="Thomas Dekelver" userId="5a741dbf-2326-4b2b-aa8b-1d655252cb50" providerId="ADAL" clId="{27BB67F0-0C34-4FDF-A594-8CA5229C39F4}" dt="2021-09-26T11:04:23.326" v="3253"/>
        <pc:sldMkLst>
          <pc:docMk/>
          <pc:sldMk cId="123243706" sldId="403"/>
        </pc:sldMkLst>
      </pc:sldChg>
      <pc:sldChg chg="add del">
        <pc:chgData name="Thomas Dekelver" userId="5a741dbf-2326-4b2b-aa8b-1d655252cb50" providerId="ADAL" clId="{27BB67F0-0C34-4FDF-A594-8CA5229C39F4}" dt="2021-09-26T12:05:06.151" v="3842" actId="47"/>
        <pc:sldMkLst>
          <pc:docMk/>
          <pc:sldMk cId="3546649908" sldId="404"/>
        </pc:sldMkLst>
      </pc:sldChg>
      <pc:sldChg chg="addSp delSp modSp new mod">
        <pc:chgData name="Thomas Dekelver" userId="5a741dbf-2326-4b2b-aa8b-1d655252cb50" providerId="ADAL" clId="{27BB67F0-0C34-4FDF-A594-8CA5229C39F4}" dt="2021-09-26T11:04:57.986" v="3293" actId="20577"/>
        <pc:sldMkLst>
          <pc:docMk/>
          <pc:sldMk cId="2105856442" sldId="405"/>
        </pc:sldMkLst>
        <pc:spChg chg="del">
          <ac:chgData name="Thomas Dekelver" userId="5a741dbf-2326-4b2b-aa8b-1d655252cb50" providerId="ADAL" clId="{27BB67F0-0C34-4FDF-A594-8CA5229C39F4}" dt="2021-09-26T11:04:44.832" v="3255"/>
          <ac:spMkLst>
            <pc:docMk/>
            <pc:sldMk cId="2105856442" sldId="405"/>
            <ac:spMk id="2" creationId="{4457A35A-FAD3-4D94-BEF8-42634C649353}"/>
          </ac:spMkLst>
        </pc:spChg>
        <pc:spChg chg="add mod">
          <ac:chgData name="Thomas Dekelver" userId="5a741dbf-2326-4b2b-aa8b-1d655252cb50" providerId="ADAL" clId="{27BB67F0-0C34-4FDF-A594-8CA5229C39F4}" dt="2021-09-26T11:04:48.980" v="3262" actId="20577"/>
          <ac:spMkLst>
            <pc:docMk/>
            <pc:sldMk cId="2105856442" sldId="405"/>
            <ac:spMk id="5" creationId="{3D187CD0-AC26-4578-9175-9111619BF60F}"/>
          </ac:spMkLst>
        </pc:spChg>
        <pc:spChg chg="add mod">
          <ac:chgData name="Thomas Dekelver" userId="5a741dbf-2326-4b2b-aa8b-1d655252cb50" providerId="ADAL" clId="{27BB67F0-0C34-4FDF-A594-8CA5229C39F4}" dt="2021-09-26T11:04:57.986" v="3293" actId="20577"/>
          <ac:spMkLst>
            <pc:docMk/>
            <pc:sldMk cId="2105856442" sldId="405"/>
            <ac:spMk id="6" creationId="{F35DC134-7B39-4B95-8A6B-F16A0D537BED}"/>
          </ac:spMkLst>
        </pc:spChg>
      </pc:sldChg>
      <pc:sldChg chg="modSp new mod">
        <pc:chgData name="Thomas Dekelver" userId="5a741dbf-2326-4b2b-aa8b-1d655252cb50" providerId="ADAL" clId="{27BB67F0-0C34-4FDF-A594-8CA5229C39F4}" dt="2021-09-26T11:11:06.562" v="3569" actId="20577"/>
        <pc:sldMkLst>
          <pc:docMk/>
          <pc:sldMk cId="2263708946" sldId="406"/>
        </pc:sldMkLst>
        <pc:spChg chg="mod">
          <ac:chgData name="Thomas Dekelver" userId="5a741dbf-2326-4b2b-aa8b-1d655252cb50" providerId="ADAL" clId="{27BB67F0-0C34-4FDF-A594-8CA5229C39F4}" dt="2021-09-26T11:05:05.247" v="3299" actId="20577"/>
          <ac:spMkLst>
            <pc:docMk/>
            <pc:sldMk cId="2263708946" sldId="406"/>
            <ac:spMk id="2" creationId="{A99E8660-6A28-4ED4-89D0-ECC4C08BAC46}"/>
          </ac:spMkLst>
        </pc:spChg>
        <pc:spChg chg="mod">
          <ac:chgData name="Thomas Dekelver" userId="5a741dbf-2326-4b2b-aa8b-1d655252cb50" providerId="ADAL" clId="{27BB67F0-0C34-4FDF-A594-8CA5229C39F4}" dt="2021-09-26T11:11:06.562" v="3569" actId="20577"/>
          <ac:spMkLst>
            <pc:docMk/>
            <pc:sldMk cId="2263708946" sldId="406"/>
            <ac:spMk id="3" creationId="{9F96E1F9-9EBA-4E5A-9342-0C470690D0EA}"/>
          </ac:spMkLst>
        </pc:spChg>
      </pc:sldChg>
      <pc:sldChg chg="addSp delSp modSp new mod">
        <pc:chgData name="Thomas Dekelver" userId="5a741dbf-2326-4b2b-aa8b-1d655252cb50" providerId="ADAL" clId="{27BB67F0-0C34-4FDF-A594-8CA5229C39F4}" dt="2021-09-26T11:15:12.074" v="3631" actId="20577"/>
        <pc:sldMkLst>
          <pc:docMk/>
          <pc:sldMk cId="2522679903" sldId="407"/>
        </pc:sldMkLst>
        <pc:spChg chg="del">
          <ac:chgData name="Thomas Dekelver" userId="5a741dbf-2326-4b2b-aa8b-1d655252cb50" providerId="ADAL" clId="{27BB67F0-0C34-4FDF-A594-8CA5229C39F4}" dt="2021-09-26T11:14:49.807" v="3571"/>
          <ac:spMkLst>
            <pc:docMk/>
            <pc:sldMk cId="2522679903" sldId="407"/>
            <ac:spMk id="2" creationId="{443DA770-0EE4-4EC2-A19D-4182FFCD2EA7}"/>
          </ac:spMkLst>
        </pc:spChg>
        <pc:spChg chg="del">
          <ac:chgData name="Thomas Dekelver" userId="5a741dbf-2326-4b2b-aa8b-1d655252cb50" providerId="ADAL" clId="{27BB67F0-0C34-4FDF-A594-8CA5229C39F4}" dt="2021-09-26T11:14:49.807" v="3571"/>
          <ac:spMkLst>
            <pc:docMk/>
            <pc:sldMk cId="2522679903" sldId="407"/>
            <ac:spMk id="3" creationId="{AF61AF27-0F87-40AD-BAF1-83D78D9986F0}"/>
          </ac:spMkLst>
        </pc:spChg>
        <pc:spChg chg="add mod">
          <ac:chgData name="Thomas Dekelver" userId="5a741dbf-2326-4b2b-aa8b-1d655252cb50" providerId="ADAL" clId="{27BB67F0-0C34-4FDF-A594-8CA5229C39F4}" dt="2021-09-26T11:14:58.410" v="3600" actId="20577"/>
          <ac:spMkLst>
            <pc:docMk/>
            <pc:sldMk cId="2522679903" sldId="407"/>
            <ac:spMk id="6" creationId="{DEDB4D06-EF7E-413E-AB77-DDC1C231DB7F}"/>
          </ac:spMkLst>
        </pc:spChg>
        <pc:spChg chg="add mod">
          <ac:chgData name="Thomas Dekelver" userId="5a741dbf-2326-4b2b-aa8b-1d655252cb50" providerId="ADAL" clId="{27BB67F0-0C34-4FDF-A594-8CA5229C39F4}" dt="2021-09-26T11:15:12.074" v="3631" actId="20577"/>
          <ac:spMkLst>
            <pc:docMk/>
            <pc:sldMk cId="2522679903" sldId="407"/>
            <ac:spMk id="7" creationId="{A2B5A11A-D3B7-4485-97D8-89E8FA43AE86}"/>
          </ac:spMkLst>
        </pc:spChg>
      </pc:sldChg>
      <pc:sldChg chg="addSp delSp modSp new mod">
        <pc:chgData name="Thomas Dekelver" userId="5a741dbf-2326-4b2b-aa8b-1d655252cb50" providerId="ADAL" clId="{27BB67F0-0C34-4FDF-A594-8CA5229C39F4}" dt="2021-09-26T11:20:03.439" v="3661" actId="207"/>
        <pc:sldMkLst>
          <pc:docMk/>
          <pc:sldMk cId="862681243" sldId="408"/>
        </pc:sldMkLst>
        <pc:spChg chg="mod">
          <ac:chgData name="Thomas Dekelver" userId="5a741dbf-2326-4b2b-aa8b-1d655252cb50" providerId="ADAL" clId="{27BB67F0-0C34-4FDF-A594-8CA5229C39F4}" dt="2021-09-26T11:17:38.744" v="3650" actId="20577"/>
          <ac:spMkLst>
            <pc:docMk/>
            <pc:sldMk cId="862681243" sldId="408"/>
            <ac:spMk id="2" creationId="{E3720793-8A03-4E66-AD56-A1AC0319B108}"/>
          </ac:spMkLst>
        </pc:spChg>
        <pc:spChg chg="del">
          <ac:chgData name="Thomas Dekelver" userId="5a741dbf-2326-4b2b-aa8b-1d655252cb50" providerId="ADAL" clId="{27BB67F0-0C34-4FDF-A594-8CA5229C39F4}" dt="2021-09-26T11:18:03.487" v="3659" actId="478"/>
          <ac:spMkLst>
            <pc:docMk/>
            <pc:sldMk cId="862681243" sldId="408"/>
            <ac:spMk id="3" creationId="{E034606E-1495-438C-A4EC-E9FFBAAD07FD}"/>
          </ac:spMkLst>
        </pc:spChg>
        <pc:picChg chg="add mod">
          <ac:chgData name="Thomas Dekelver" userId="5a741dbf-2326-4b2b-aa8b-1d655252cb50" providerId="ADAL" clId="{27BB67F0-0C34-4FDF-A594-8CA5229C39F4}" dt="2021-09-26T11:20:03.439" v="3661" actId="207"/>
          <ac:picMkLst>
            <pc:docMk/>
            <pc:sldMk cId="862681243" sldId="408"/>
            <ac:picMk id="6" creationId="{6E3AAFB9-91ED-428D-9698-66016FFA1A31}"/>
          </ac:picMkLst>
        </pc:picChg>
      </pc:sldChg>
      <pc:sldChg chg="modSp add mod">
        <pc:chgData name="Thomas Dekelver" userId="5a741dbf-2326-4b2b-aa8b-1d655252cb50" providerId="ADAL" clId="{27BB67F0-0C34-4FDF-A594-8CA5229C39F4}" dt="2021-09-26T11:23:36.008" v="3672" actId="20577"/>
        <pc:sldMkLst>
          <pc:docMk/>
          <pc:sldMk cId="966668295" sldId="409"/>
        </pc:sldMkLst>
        <pc:spChg chg="mod">
          <ac:chgData name="Thomas Dekelver" userId="5a741dbf-2326-4b2b-aa8b-1d655252cb50" providerId="ADAL" clId="{27BB67F0-0C34-4FDF-A594-8CA5229C39F4}" dt="2021-09-26T11:23:36.008" v="3672" actId="20577"/>
          <ac:spMkLst>
            <pc:docMk/>
            <pc:sldMk cId="966668295" sldId="409"/>
            <ac:spMk id="7" creationId="{A2B5A11A-D3B7-4485-97D8-89E8FA43AE86}"/>
          </ac:spMkLst>
        </pc:spChg>
      </pc:sldChg>
      <pc:sldChg chg="addSp delSp modSp new mod">
        <pc:chgData name="Thomas Dekelver" userId="5a741dbf-2326-4b2b-aa8b-1d655252cb50" providerId="ADAL" clId="{27BB67F0-0C34-4FDF-A594-8CA5229C39F4}" dt="2021-09-26T11:41:45.740" v="3735" actId="478"/>
        <pc:sldMkLst>
          <pc:docMk/>
          <pc:sldMk cId="3346697790" sldId="410"/>
        </pc:sldMkLst>
        <pc:spChg chg="mod">
          <ac:chgData name="Thomas Dekelver" userId="5a741dbf-2326-4b2b-aa8b-1d655252cb50" providerId="ADAL" clId="{27BB67F0-0C34-4FDF-A594-8CA5229C39F4}" dt="2021-09-26T11:33:44.530" v="3690" actId="20577"/>
          <ac:spMkLst>
            <pc:docMk/>
            <pc:sldMk cId="3346697790" sldId="410"/>
            <ac:spMk id="2" creationId="{B2CB7B60-2FA4-41DE-93C4-6C81A13F7F8C}"/>
          </ac:spMkLst>
        </pc:spChg>
        <pc:spChg chg="mod">
          <ac:chgData name="Thomas Dekelver" userId="5a741dbf-2326-4b2b-aa8b-1d655252cb50" providerId="ADAL" clId="{27BB67F0-0C34-4FDF-A594-8CA5229C39F4}" dt="2021-09-26T11:41:35.863" v="3733" actId="1076"/>
          <ac:spMkLst>
            <pc:docMk/>
            <pc:sldMk cId="3346697790" sldId="410"/>
            <ac:spMk id="3" creationId="{95B281EA-7D61-4874-B957-02D74BA16453}"/>
          </ac:spMkLst>
        </pc:spChg>
        <pc:picChg chg="add del mod">
          <ac:chgData name="Thomas Dekelver" userId="5a741dbf-2326-4b2b-aa8b-1d655252cb50" providerId="ADAL" clId="{27BB67F0-0C34-4FDF-A594-8CA5229C39F4}" dt="2021-09-26T11:34:43.053" v="3697" actId="478"/>
          <ac:picMkLst>
            <pc:docMk/>
            <pc:sldMk cId="3346697790" sldId="410"/>
            <ac:picMk id="6" creationId="{9AF049A4-EA8F-4F33-A6D1-7D5669397028}"/>
          </ac:picMkLst>
        </pc:picChg>
        <pc:picChg chg="add del mod modCrop">
          <ac:chgData name="Thomas Dekelver" userId="5a741dbf-2326-4b2b-aa8b-1d655252cb50" providerId="ADAL" clId="{27BB67F0-0C34-4FDF-A594-8CA5229C39F4}" dt="2021-09-26T11:41:45.740" v="3735" actId="478"/>
          <ac:picMkLst>
            <pc:docMk/>
            <pc:sldMk cId="3346697790" sldId="410"/>
            <ac:picMk id="7" creationId="{FC5C3884-398C-415D-812B-C90A1510FB7A}"/>
          </ac:picMkLst>
        </pc:picChg>
      </pc:sldChg>
      <pc:sldChg chg="modSp add mod">
        <pc:chgData name="Thomas Dekelver" userId="5a741dbf-2326-4b2b-aa8b-1d655252cb50" providerId="ADAL" clId="{27BB67F0-0C34-4FDF-A594-8CA5229C39F4}" dt="2021-09-26T11:43:21.350" v="3774" actId="1076"/>
        <pc:sldMkLst>
          <pc:docMk/>
          <pc:sldMk cId="373283871" sldId="411"/>
        </pc:sldMkLst>
        <pc:picChg chg="mod">
          <ac:chgData name="Thomas Dekelver" userId="5a741dbf-2326-4b2b-aa8b-1d655252cb50" providerId="ADAL" clId="{27BB67F0-0C34-4FDF-A594-8CA5229C39F4}" dt="2021-09-26T11:43:21.350" v="3774" actId="1076"/>
          <ac:picMkLst>
            <pc:docMk/>
            <pc:sldMk cId="373283871" sldId="411"/>
            <ac:picMk id="6" creationId="{9AF049A4-EA8F-4F33-A6D1-7D5669397028}"/>
          </ac:picMkLst>
        </pc:picChg>
      </pc:sldChg>
      <pc:sldChg chg="modSp add mod">
        <pc:chgData name="Thomas Dekelver" userId="5a741dbf-2326-4b2b-aa8b-1d655252cb50" providerId="ADAL" clId="{27BB67F0-0C34-4FDF-A594-8CA5229C39F4}" dt="2021-09-26T11:42:35.065" v="3773" actId="1076"/>
        <pc:sldMkLst>
          <pc:docMk/>
          <pc:sldMk cId="3317426519" sldId="412"/>
        </pc:sldMkLst>
        <pc:spChg chg="mod">
          <ac:chgData name="Thomas Dekelver" userId="5a741dbf-2326-4b2b-aa8b-1d655252cb50" providerId="ADAL" clId="{27BB67F0-0C34-4FDF-A594-8CA5229C39F4}" dt="2021-09-26T11:42:27.487" v="3771" actId="20577"/>
          <ac:spMkLst>
            <pc:docMk/>
            <pc:sldMk cId="3317426519" sldId="412"/>
            <ac:spMk id="2" creationId="{B2CB7B60-2FA4-41DE-93C4-6C81A13F7F8C}"/>
          </ac:spMkLst>
        </pc:spChg>
        <pc:spChg chg="mod">
          <ac:chgData name="Thomas Dekelver" userId="5a741dbf-2326-4b2b-aa8b-1d655252cb50" providerId="ADAL" clId="{27BB67F0-0C34-4FDF-A594-8CA5229C39F4}" dt="2021-09-26T11:42:07.105" v="3736" actId="20577"/>
          <ac:spMkLst>
            <pc:docMk/>
            <pc:sldMk cId="3317426519" sldId="412"/>
            <ac:spMk id="3" creationId="{95B281EA-7D61-4874-B957-02D74BA16453}"/>
          </ac:spMkLst>
        </pc:spChg>
        <pc:picChg chg="mod">
          <ac:chgData name="Thomas Dekelver" userId="5a741dbf-2326-4b2b-aa8b-1d655252cb50" providerId="ADAL" clId="{27BB67F0-0C34-4FDF-A594-8CA5229C39F4}" dt="2021-09-26T11:42:35.065" v="3773" actId="1076"/>
          <ac:picMkLst>
            <pc:docMk/>
            <pc:sldMk cId="3317426519" sldId="412"/>
            <ac:picMk id="7" creationId="{FC5C3884-398C-415D-812B-C90A1510FB7A}"/>
          </ac:picMkLst>
        </pc:picChg>
      </pc:sldChg>
      <pc:sldChg chg="addSp delSp modSp add mod">
        <pc:chgData name="Thomas Dekelver" userId="5a741dbf-2326-4b2b-aa8b-1d655252cb50" providerId="ADAL" clId="{27BB67F0-0C34-4FDF-A594-8CA5229C39F4}" dt="2021-09-26T11:43:48.155" v="3782" actId="1076"/>
        <pc:sldMkLst>
          <pc:docMk/>
          <pc:sldMk cId="1836983047" sldId="413"/>
        </pc:sldMkLst>
        <pc:picChg chg="del">
          <ac:chgData name="Thomas Dekelver" userId="5a741dbf-2326-4b2b-aa8b-1d655252cb50" providerId="ADAL" clId="{27BB67F0-0C34-4FDF-A594-8CA5229C39F4}" dt="2021-09-26T11:43:26.418" v="3776" actId="478"/>
          <ac:picMkLst>
            <pc:docMk/>
            <pc:sldMk cId="1836983047" sldId="413"/>
            <ac:picMk id="6" creationId="{9AF049A4-EA8F-4F33-A6D1-7D5669397028}"/>
          </ac:picMkLst>
        </pc:picChg>
        <pc:picChg chg="add mod">
          <ac:chgData name="Thomas Dekelver" userId="5a741dbf-2326-4b2b-aa8b-1d655252cb50" providerId="ADAL" clId="{27BB67F0-0C34-4FDF-A594-8CA5229C39F4}" dt="2021-09-26T11:43:48.155" v="3782" actId="1076"/>
          <ac:picMkLst>
            <pc:docMk/>
            <pc:sldMk cId="1836983047" sldId="413"/>
            <ac:picMk id="7" creationId="{F3624421-4685-40FA-BFF6-366CF5A51A90}"/>
          </ac:picMkLst>
        </pc:picChg>
      </pc:sldChg>
      <pc:sldChg chg="modSp add mod">
        <pc:chgData name="Thomas Dekelver" userId="5a741dbf-2326-4b2b-aa8b-1d655252cb50" providerId="ADAL" clId="{27BB67F0-0C34-4FDF-A594-8CA5229C39F4}" dt="2021-09-26T11:45:52.359" v="3799" actId="20577"/>
        <pc:sldMkLst>
          <pc:docMk/>
          <pc:sldMk cId="2554920204" sldId="414"/>
        </pc:sldMkLst>
        <pc:spChg chg="mod">
          <ac:chgData name="Thomas Dekelver" userId="5a741dbf-2326-4b2b-aa8b-1d655252cb50" providerId="ADAL" clId="{27BB67F0-0C34-4FDF-A594-8CA5229C39F4}" dt="2021-09-26T11:45:52.359" v="3799" actId="20577"/>
          <ac:spMkLst>
            <pc:docMk/>
            <pc:sldMk cId="2554920204" sldId="414"/>
            <ac:spMk id="7" creationId="{A2B5A11A-D3B7-4485-97D8-89E8FA43AE86}"/>
          </ac:spMkLst>
        </pc:spChg>
      </pc:sldChg>
      <pc:sldChg chg="new del">
        <pc:chgData name="Thomas Dekelver" userId="5a741dbf-2326-4b2b-aa8b-1d655252cb50" providerId="ADAL" clId="{27BB67F0-0C34-4FDF-A594-8CA5229C39F4}" dt="2021-09-26T11:50:04.025" v="3802" actId="47"/>
        <pc:sldMkLst>
          <pc:docMk/>
          <pc:sldMk cId="1902842202" sldId="415"/>
        </pc:sldMkLst>
      </pc:sldChg>
      <pc:sldChg chg="add">
        <pc:chgData name="Thomas Dekelver" userId="5a741dbf-2326-4b2b-aa8b-1d655252cb50" providerId="ADAL" clId="{27BB67F0-0C34-4FDF-A594-8CA5229C39F4}" dt="2021-09-26T11:49:53.510" v="3801"/>
        <pc:sldMkLst>
          <pc:docMk/>
          <pc:sldMk cId="2045401298" sldId="1137"/>
        </pc:sldMkLst>
      </pc:sldChg>
      <pc:sldChg chg="del">
        <pc:chgData name="Thomas Dekelver" userId="5a741dbf-2326-4b2b-aa8b-1d655252cb50" providerId="ADAL" clId="{27BB67F0-0C34-4FDF-A594-8CA5229C39F4}" dt="2021-09-26T12:01:13.190" v="3805" actId="47"/>
        <pc:sldMkLst>
          <pc:docMk/>
          <pc:sldMk cId="4282512276" sldId="1168"/>
        </pc:sldMkLst>
      </pc:sldChg>
      <pc:sldChg chg="add">
        <pc:chgData name="Thomas Dekelver" userId="5a741dbf-2326-4b2b-aa8b-1d655252cb50" providerId="ADAL" clId="{27BB67F0-0C34-4FDF-A594-8CA5229C39F4}" dt="2021-09-26T11:50:16.596" v="3803"/>
        <pc:sldMkLst>
          <pc:docMk/>
          <pc:sldMk cId="1226678557" sldId="9511"/>
        </pc:sldMkLst>
      </pc:sldChg>
      <pc:sldChg chg="add">
        <pc:chgData name="Thomas Dekelver" userId="5a741dbf-2326-4b2b-aa8b-1d655252cb50" providerId="ADAL" clId="{27BB67F0-0C34-4FDF-A594-8CA5229C39F4}" dt="2021-09-26T12:01:09.795" v="3804"/>
        <pc:sldMkLst>
          <pc:docMk/>
          <pc:sldMk cId="157287657" sldId="9512"/>
        </pc:sldMkLst>
      </pc:sldChg>
      <pc:sldChg chg="modSp add mod">
        <pc:chgData name="Thomas Dekelver" userId="5a741dbf-2326-4b2b-aa8b-1d655252cb50" providerId="ADAL" clId="{27BB67F0-0C34-4FDF-A594-8CA5229C39F4}" dt="2021-09-26T12:02:46.281" v="3835" actId="20577"/>
        <pc:sldMkLst>
          <pc:docMk/>
          <pc:sldMk cId="1326947837" sldId="9513"/>
        </pc:sldMkLst>
        <pc:spChg chg="mod">
          <ac:chgData name="Thomas Dekelver" userId="5a741dbf-2326-4b2b-aa8b-1d655252cb50" providerId="ADAL" clId="{27BB67F0-0C34-4FDF-A594-8CA5229C39F4}" dt="2021-09-26T12:02:46.281" v="3835" actId="20577"/>
          <ac:spMkLst>
            <pc:docMk/>
            <pc:sldMk cId="1326947837" sldId="9513"/>
            <ac:spMk id="7" creationId="{A2B5A11A-D3B7-4485-97D8-89E8FA43AE86}"/>
          </ac:spMkLst>
        </pc:spChg>
      </pc:sldChg>
      <pc:sldChg chg="modSp add mod modShow">
        <pc:chgData name="Thomas Dekelver" userId="5a741dbf-2326-4b2b-aa8b-1d655252cb50" providerId="ADAL" clId="{27BB67F0-0C34-4FDF-A594-8CA5229C39F4}" dt="2021-09-26T12:07:22.951" v="3950" actId="20577"/>
        <pc:sldMkLst>
          <pc:docMk/>
          <pc:sldMk cId="2345630431" sldId="9514"/>
        </pc:sldMkLst>
        <pc:spChg chg="mod">
          <ac:chgData name="Thomas Dekelver" userId="5a741dbf-2326-4b2b-aa8b-1d655252cb50" providerId="ADAL" clId="{27BB67F0-0C34-4FDF-A594-8CA5229C39F4}" dt="2021-09-26T12:07:22.951" v="3950" actId="20577"/>
          <ac:spMkLst>
            <pc:docMk/>
            <pc:sldMk cId="2345630431" sldId="9514"/>
            <ac:spMk id="2" creationId="{6EE33E6C-1349-4EE3-A26E-7BA1D4E0464F}"/>
          </ac:spMkLst>
        </pc:spChg>
      </pc:sldChg>
      <pc:sldChg chg="add">
        <pc:chgData name="Thomas Dekelver" userId="5a741dbf-2326-4b2b-aa8b-1d655252cb50" providerId="ADAL" clId="{27BB67F0-0C34-4FDF-A594-8CA5229C39F4}" dt="2021-09-26T12:05:02.879" v="3841"/>
        <pc:sldMkLst>
          <pc:docMk/>
          <pc:sldMk cId="42653525" sldId="9515"/>
        </pc:sldMkLst>
      </pc:sldChg>
    </pc:docChg>
  </pc:docChgLst>
  <pc:docChgLst>
    <pc:chgData name="Eleonore CHARLES" userId="24e2afa8-1cbd-40cc-8994-aea54f5e0762" providerId="ADAL" clId="{E66C29CB-076A-4A74-AB40-D33F3911ABD6}"/>
    <pc:docChg chg="undo redo custSel addSld delSld modSld sldOrd addSection delSection modSection">
      <pc:chgData name="Eleonore CHARLES" userId="24e2afa8-1cbd-40cc-8994-aea54f5e0762" providerId="ADAL" clId="{E66C29CB-076A-4A74-AB40-D33F3911ABD6}" dt="2022-11-01T16:04:00.376" v="2562" actId="113"/>
      <pc:docMkLst>
        <pc:docMk/>
      </pc:docMkLst>
      <pc:sldChg chg="del">
        <pc:chgData name="Eleonore CHARLES" userId="24e2afa8-1cbd-40cc-8994-aea54f5e0762" providerId="ADAL" clId="{E66C29CB-076A-4A74-AB40-D33F3911ABD6}" dt="2022-11-01T10:00:02.090" v="354" actId="2696"/>
        <pc:sldMkLst>
          <pc:docMk/>
          <pc:sldMk cId="2080361298" sldId="262"/>
        </pc:sldMkLst>
      </pc:sldChg>
      <pc:sldChg chg="del">
        <pc:chgData name="Eleonore CHARLES" userId="24e2afa8-1cbd-40cc-8994-aea54f5e0762" providerId="ADAL" clId="{E66C29CB-076A-4A74-AB40-D33F3911ABD6}" dt="2022-11-01T10:00:02.090" v="354" actId="2696"/>
        <pc:sldMkLst>
          <pc:docMk/>
          <pc:sldMk cId="1271761870" sldId="267"/>
        </pc:sldMkLst>
      </pc:sldChg>
      <pc:sldChg chg="del">
        <pc:chgData name="Eleonore CHARLES" userId="24e2afa8-1cbd-40cc-8994-aea54f5e0762" providerId="ADAL" clId="{E66C29CB-076A-4A74-AB40-D33F3911ABD6}" dt="2022-11-01T10:00:09.215" v="355" actId="2696"/>
        <pc:sldMkLst>
          <pc:docMk/>
          <pc:sldMk cId="1560847515" sldId="284"/>
        </pc:sldMkLst>
      </pc:sldChg>
      <pc:sldChg chg="del">
        <pc:chgData name="Eleonore CHARLES" userId="24e2afa8-1cbd-40cc-8994-aea54f5e0762" providerId="ADAL" clId="{E66C29CB-076A-4A74-AB40-D33F3911ABD6}" dt="2022-11-01T10:00:09.215" v="355" actId="2696"/>
        <pc:sldMkLst>
          <pc:docMk/>
          <pc:sldMk cId="1199308701" sldId="317"/>
        </pc:sldMkLst>
      </pc:sldChg>
      <pc:sldChg chg="del">
        <pc:chgData name="Eleonore CHARLES" userId="24e2afa8-1cbd-40cc-8994-aea54f5e0762" providerId="ADAL" clId="{E66C29CB-076A-4A74-AB40-D33F3911ABD6}" dt="2022-11-01T10:00:02.090" v="354" actId="2696"/>
        <pc:sldMkLst>
          <pc:docMk/>
          <pc:sldMk cId="957867790" sldId="329"/>
        </pc:sldMkLst>
      </pc:sldChg>
      <pc:sldChg chg="del">
        <pc:chgData name="Eleonore CHARLES" userId="24e2afa8-1cbd-40cc-8994-aea54f5e0762" providerId="ADAL" clId="{E66C29CB-076A-4A74-AB40-D33F3911ABD6}" dt="2022-11-01T10:00:02.090" v="354" actId="2696"/>
        <pc:sldMkLst>
          <pc:docMk/>
          <pc:sldMk cId="3820519947" sldId="334"/>
        </pc:sldMkLst>
      </pc:sldChg>
      <pc:sldChg chg="del">
        <pc:chgData name="Eleonore CHARLES" userId="24e2afa8-1cbd-40cc-8994-aea54f5e0762" providerId="ADAL" clId="{E66C29CB-076A-4A74-AB40-D33F3911ABD6}" dt="2022-11-01T10:00:02.090" v="354" actId="2696"/>
        <pc:sldMkLst>
          <pc:docMk/>
          <pc:sldMk cId="3158966909" sldId="342"/>
        </pc:sldMkLst>
      </pc:sldChg>
      <pc:sldChg chg="del">
        <pc:chgData name="Eleonore CHARLES" userId="24e2afa8-1cbd-40cc-8994-aea54f5e0762" providerId="ADAL" clId="{E66C29CB-076A-4A74-AB40-D33F3911ABD6}" dt="2022-11-01T10:00:02.090" v="354" actId="2696"/>
        <pc:sldMkLst>
          <pc:docMk/>
          <pc:sldMk cId="3380466517" sldId="343"/>
        </pc:sldMkLst>
      </pc:sldChg>
      <pc:sldChg chg="del">
        <pc:chgData name="Eleonore CHARLES" userId="24e2afa8-1cbd-40cc-8994-aea54f5e0762" providerId="ADAL" clId="{E66C29CB-076A-4A74-AB40-D33F3911ABD6}" dt="2022-11-01T10:00:02.090" v="354" actId="2696"/>
        <pc:sldMkLst>
          <pc:docMk/>
          <pc:sldMk cId="103636436" sldId="344"/>
        </pc:sldMkLst>
      </pc:sldChg>
      <pc:sldChg chg="del">
        <pc:chgData name="Eleonore CHARLES" userId="24e2afa8-1cbd-40cc-8994-aea54f5e0762" providerId="ADAL" clId="{E66C29CB-076A-4A74-AB40-D33F3911ABD6}" dt="2022-11-01T10:00:02.090" v="354" actId="2696"/>
        <pc:sldMkLst>
          <pc:docMk/>
          <pc:sldMk cId="3045082747" sldId="345"/>
        </pc:sldMkLst>
      </pc:sldChg>
      <pc:sldChg chg="del">
        <pc:chgData name="Eleonore CHARLES" userId="24e2afa8-1cbd-40cc-8994-aea54f5e0762" providerId="ADAL" clId="{E66C29CB-076A-4A74-AB40-D33F3911ABD6}" dt="2022-11-01T10:00:02.090" v="354" actId="2696"/>
        <pc:sldMkLst>
          <pc:docMk/>
          <pc:sldMk cId="812018468" sldId="346"/>
        </pc:sldMkLst>
      </pc:sldChg>
      <pc:sldChg chg="del">
        <pc:chgData name="Eleonore CHARLES" userId="24e2afa8-1cbd-40cc-8994-aea54f5e0762" providerId="ADAL" clId="{E66C29CB-076A-4A74-AB40-D33F3911ABD6}" dt="2022-11-01T10:00:02.090" v="354" actId="2696"/>
        <pc:sldMkLst>
          <pc:docMk/>
          <pc:sldMk cId="4234186957" sldId="348"/>
        </pc:sldMkLst>
      </pc:sldChg>
      <pc:sldChg chg="del">
        <pc:chgData name="Eleonore CHARLES" userId="24e2afa8-1cbd-40cc-8994-aea54f5e0762" providerId="ADAL" clId="{E66C29CB-076A-4A74-AB40-D33F3911ABD6}" dt="2022-11-01T10:00:02.090" v="354" actId="2696"/>
        <pc:sldMkLst>
          <pc:docMk/>
          <pc:sldMk cId="503674369" sldId="349"/>
        </pc:sldMkLst>
      </pc:sldChg>
      <pc:sldChg chg="del">
        <pc:chgData name="Eleonore CHARLES" userId="24e2afa8-1cbd-40cc-8994-aea54f5e0762" providerId="ADAL" clId="{E66C29CB-076A-4A74-AB40-D33F3911ABD6}" dt="2022-11-01T10:00:02.090" v="354" actId="2696"/>
        <pc:sldMkLst>
          <pc:docMk/>
          <pc:sldMk cId="141129257" sldId="350"/>
        </pc:sldMkLst>
      </pc:sldChg>
      <pc:sldChg chg="del">
        <pc:chgData name="Eleonore CHARLES" userId="24e2afa8-1cbd-40cc-8994-aea54f5e0762" providerId="ADAL" clId="{E66C29CB-076A-4A74-AB40-D33F3911ABD6}" dt="2022-11-01T10:00:02.090" v="354" actId="2696"/>
        <pc:sldMkLst>
          <pc:docMk/>
          <pc:sldMk cId="212311801" sldId="351"/>
        </pc:sldMkLst>
      </pc:sldChg>
      <pc:sldChg chg="del">
        <pc:chgData name="Eleonore CHARLES" userId="24e2afa8-1cbd-40cc-8994-aea54f5e0762" providerId="ADAL" clId="{E66C29CB-076A-4A74-AB40-D33F3911ABD6}" dt="2022-11-01T10:00:02.090" v="354" actId="2696"/>
        <pc:sldMkLst>
          <pc:docMk/>
          <pc:sldMk cId="326245821" sldId="352"/>
        </pc:sldMkLst>
      </pc:sldChg>
      <pc:sldChg chg="del">
        <pc:chgData name="Eleonore CHARLES" userId="24e2afa8-1cbd-40cc-8994-aea54f5e0762" providerId="ADAL" clId="{E66C29CB-076A-4A74-AB40-D33F3911ABD6}" dt="2022-11-01T10:00:02.090" v="354" actId="2696"/>
        <pc:sldMkLst>
          <pc:docMk/>
          <pc:sldMk cId="4177602325" sldId="353"/>
        </pc:sldMkLst>
      </pc:sldChg>
      <pc:sldChg chg="del">
        <pc:chgData name="Eleonore CHARLES" userId="24e2afa8-1cbd-40cc-8994-aea54f5e0762" providerId="ADAL" clId="{E66C29CB-076A-4A74-AB40-D33F3911ABD6}" dt="2022-11-01T10:00:02.090" v="354" actId="2696"/>
        <pc:sldMkLst>
          <pc:docMk/>
          <pc:sldMk cId="57843004" sldId="354"/>
        </pc:sldMkLst>
      </pc:sldChg>
      <pc:sldChg chg="del">
        <pc:chgData name="Eleonore CHARLES" userId="24e2afa8-1cbd-40cc-8994-aea54f5e0762" providerId="ADAL" clId="{E66C29CB-076A-4A74-AB40-D33F3911ABD6}" dt="2022-11-01T10:00:02.090" v="354" actId="2696"/>
        <pc:sldMkLst>
          <pc:docMk/>
          <pc:sldMk cId="2785588032" sldId="355"/>
        </pc:sldMkLst>
      </pc:sldChg>
      <pc:sldChg chg="del">
        <pc:chgData name="Eleonore CHARLES" userId="24e2afa8-1cbd-40cc-8994-aea54f5e0762" providerId="ADAL" clId="{E66C29CB-076A-4A74-AB40-D33F3911ABD6}" dt="2022-11-01T10:00:02.090" v="354" actId="2696"/>
        <pc:sldMkLst>
          <pc:docMk/>
          <pc:sldMk cId="1804359499" sldId="356"/>
        </pc:sldMkLst>
      </pc:sldChg>
      <pc:sldChg chg="del">
        <pc:chgData name="Eleonore CHARLES" userId="24e2afa8-1cbd-40cc-8994-aea54f5e0762" providerId="ADAL" clId="{E66C29CB-076A-4A74-AB40-D33F3911ABD6}" dt="2022-11-01T10:00:02.090" v="354" actId="2696"/>
        <pc:sldMkLst>
          <pc:docMk/>
          <pc:sldMk cId="2003002660" sldId="357"/>
        </pc:sldMkLst>
      </pc:sldChg>
      <pc:sldChg chg="del">
        <pc:chgData name="Eleonore CHARLES" userId="24e2afa8-1cbd-40cc-8994-aea54f5e0762" providerId="ADAL" clId="{E66C29CB-076A-4A74-AB40-D33F3911ABD6}" dt="2022-11-01T10:00:02.090" v="354" actId="2696"/>
        <pc:sldMkLst>
          <pc:docMk/>
          <pc:sldMk cId="3896409792" sldId="358"/>
        </pc:sldMkLst>
      </pc:sldChg>
      <pc:sldChg chg="del">
        <pc:chgData name="Eleonore CHARLES" userId="24e2afa8-1cbd-40cc-8994-aea54f5e0762" providerId="ADAL" clId="{E66C29CB-076A-4A74-AB40-D33F3911ABD6}" dt="2022-11-01T10:00:02.090" v="354" actId="2696"/>
        <pc:sldMkLst>
          <pc:docMk/>
          <pc:sldMk cId="662352627" sldId="359"/>
        </pc:sldMkLst>
      </pc:sldChg>
      <pc:sldChg chg="del">
        <pc:chgData name="Eleonore CHARLES" userId="24e2afa8-1cbd-40cc-8994-aea54f5e0762" providerId="ADAL" clId="{E66C29CB-076A-4A74-AB40-D33F3911ABD6}" dt="2022-11-01T10:00:02.090" v="354" actId="2696"/>
        <pc:sldMkLst>
          <pc:docMk/>
          <pc:sldMk cId="1863688904" sldId="360"/>
        </pc:sldMkLst>
      </pc:sldChg>
      <pc:sldChg chg="del">
        <pc:chgData name="Eleonore CHARLES" userId="24e2afa8-1cbd-40cc-8994-aea54f5e0762" providerId="ADAL" clId="{E66C29CB-076A-4A74-AB40-D33F3911ABD6}" dt="2022-11-01T10:00:02.090" v="354" actId="2696"/>
        <pc:sldMkLst>
          <pc:docMk/>
          <pc:sldMk cId="2961536848" sldId="361"/>
        </pc:sldMkLst>
      </pc:sldChg>
      <pc:sldChg chg="del">
        <pc:chgData name="Eleonore CHARLES" userId="24e2afa8-1cbd-40cc-8994-aea54f5e0762" providerId="ADAL" clId="{E66C29CB-076A-4A74-AB40-D33F3911ABD6}" dt="2022-11-01T10:00:02.090" v="354" actId="2696"/>
        <pc:sldMkLst>
          <pc:docMk/>
          <pc:sldMk cId="2789173725" sldId="362"/>
        </pc:sldMkLst>
      </pc:sldChg>
      <pc:sldChg chg="del">
        <pc:chgData name="Eleonore CHARLES" userId="24e2afa8-1cbd-40cc-8994-aea54f5e0762" providerId="ADAL" clId="{E66C29CB-076A-4A74-AB40-D33F3911ABD6}" dt="2022-11-01T10:00:02.090" v="354" actId="2696"/>
        <pc:sldMkLst>
          <pc:docMk/>
          <pc:sldMk cId="187036650" sldId="363"/>
        </pc:sldMkLst>
      </pc:sldChg>
      <pc:sldChg chg="del">
        <pc:chgData name="Eleonore CHARLES" userId="24e2afa8-1cbd-40cc-8994-aea54f5e0762" providerId="ADAL" clId="{E66C29CB-076A-4A74-AB40-D33F3911ABD6}" dt="2022-11-01T10:00:02.090" v="354" actId="2696"/>
        <pc:sldMkLst>
          <pc:docMk/>
          <pc:sldMk cId="2865211965" sldId="364"/>
        </pc:sldMkLst>
      </pc:sldChg>
      <pc:sldChg chg="del">
        <pc:chgData name="Eleonore CHARLES" userId="24e2afa8-1cbd-40cc-8994-aea54f5e0762" providerId="ADAL" clId="{E66C29CB-076A-4A74-AB40-D33F3911ABD6}" dt="2022-11-01T10:00:02.090" v="354" actId="2696"/>
        <pc:sldMkLst>
          <pc:docMk/>
          <pc:sldMk cId="2495782259" sldId="365"/>
        </pc:sldMkLst>
      </pc:sldChg>
      <pc:sldChg chg="del">
        <pc:chgData name="Eleonore CHARLES" userId="24e2afa8-1cbd-40cc-8994-aea54f5e0762" providerId="ADAL" clId="{E66C29CB-076A-4A74-AB40-D33F3911ABD6}" dt="2022-11-01T10:00:02.090" v="354" actId="2696"/>
        <pc:sldMkLst>
          <pc:docMk/>
          <pc:sldMk cId="1308071106" sldId="366"/>
        </pc:sldMkLst>
      </pc:sldChg>
      <pc:sldChg chg="del">
        <pc:chgData name="Eleonore CHARLES" userId="24e2afa8-1cbd-40cc-8994-aea54f5e0762" providerId="ADAL" clId="{E66C29CB-076A-4A74-AB40-D33F3911ABD6}" dt="2022-11-01T10:00:02.090" v="354" actId="2696"/>
        <pc:sldMkLst>
          <pc:docMk/>
          <pc:sldMk cId="3914049522" sldId="367"/>
        </pc:sldMkLst>
      </pc:sldChg>
      <pc:sldChg chg="del">
        <pc:chgData name="Eleonore CHARLES" userId="24e2afa8-1cbd-40cc-8994-aea54f5e0762" providerId="ADAL" clId="{E66C29CB-076A-4A74-AB40-D33F3911ABD6}" dt="2022-11-01T10:00:02.090" v="354" actId="2696"/>
        <pc:sldMkLst>
          <pc:docMk/>
          <pc:sldMk cId="756001796" sldId="368"/>
        </pc:sldMkLst>
      </pc:sldChg>
      <pc:sldChg chg="del">
        <pc:chgData name="Eleonore CHARLES" userId="24e2afa8-1cbd-40cc-8994-aea54f5e0762" providerId="ADAL" clId="{E66C29CB-076A-4A74-AB40-D33F3911ABD6}" dt="2022-11-01T10:00:02.090" v="354" actId="2696"/>
        <pc:sldMkLst>
          <pc:docMk/>
          <pc:sldMk cId="1858236132" sldId="369"/>
        </pc:sldMkLst>
      </pc:sldChg>
      <pc:sldChg chg="del">
        <pc:chgData name="Eleonore CHARLES" userId="24e2afa8-1cbd-40cc-8994-aea54f5e0762" providerId="ADAL" clId="{E66C29CB-076A-4A74-AB40-D33F3911ABD6}" dt="2022-11-01T10:00:02.090" v="354" actId="2696"/>
        <pc:sldMkLst>
          <pc:docMk/>
          <pc:sldMk cId="390040026" sldId="370"/>
        </pc:sldMkLst>
      </pc:sldChg>
      <pc:sldChg chg="del">
        <pc:chgData name="Eleonore CHARLES" userId="24e2afa8-1cbd-40cc-8994-aea54f5e0762" providerId="ADAL" clId="{E66C29CB-076A-4A74-AB40-D33F3911ABD6}" dt="2022-11-01T10:00:02.090" v="354" actId="2696"/>
        <pc:sldMkLst>
          <pc:docMk/>
          <pc:sldMk cId="2002979952" sldId="371"/>
        </pc:sldMkLst>
      </pc:sldChg>
      <pc:sldChg chg="del">
        <pc:chgData name="Eleonore CHARLES" userId="24e2afa8-1cbd-40cc-8994-aea54f5e0762" providerId="ADAL" clId="{E66C29CB-076A-4A74-AB40-D33F3911ABD6}" dt="2022-11-01T10:00:02.090" v="354" actId="2696"/>
        <pc:sldMkLst>
          <pc:docMk/>
          <pc:sldMk cId="137530266" sldId="372"/>
        </pc:sldMkLst>
      </pc:sldChg>
      <pc:sldChg chg="del">
        <pc:chgData name="Eleonore CHARLES" userId="24e2afa8-1cbd-40cc-8994-aea54f5e0762" providerId="ADAL" clId="{E66C29CB-076A-4A74-AB40-D33F3911ABD6}" dt="2022-11-01T10:00:02.090" v="354" actId="2696"/>
        <pc:sldMkLst>
          <pc:docMk/>
          <pc:sldMk cId="668815804" sldId="373"/>
        </pc:sldMkLst>
      </pc:sldChg>
      <pc:sldChg chg="del">
        <pc:chgData name="Eleonore CHARLES" userId="24e2afa8-1cbd-40cc-8994-aea54f5e0762" providerId="ADAL" clId="{E66C29CB-076A-4A74-AB40-D33F3911ABD6}" dt="2022-11-01T10:00:02.090" v="354" actId="2696"/>
        <pc:sldMkLst>
          <pc:docMk/>
          <pc:sldMk cId="1449724824" sldId="374"/>
        </pc:sldMkLst>
      </pc:sldChg>
      <pc:sldChg chg="del">
        <pc:chgData name="Eleonore CHARLES" userId="24e2afa8-1cbd-40cc-8994-aea54f5e0762" providerId="ADAL" clId="{E66C29CB-076A-4A74-AB40-D33F3911ABD6}" dt="2022-11-01T10:00:02.090" v="354" actId="2696"/>
        <pc:sldMkLst>
          <pc:docMk/>
          <pc:sldMk cId="3330515258" sldId="375"/>
        </pc:sldMkLst>
      </pc:sldChg>
      <pc:sldChg chg="del">
        <pc:chgData name="Eleonore CHARLES" userId="24e2afa8-1cbd-40cc-8994-aea54f5e0762" providerId="ADAL" clId="{E66C29CB-076A-4A74-AB40-D33F3911ABD6}" dt="2022-11-01T10:00:09.215" v="355" actId="2696"/>
        <pc:sldMkLst>
          <pc:docMk/>
          <pc:sldMk cId="2024433553" sldId="376"/>
        </pc:sldMkLst>
      </pc:sldChg>
      <pc:sldChg chg="del">
        <pc:chgData name="Eleonore CHARLES" userId="24e2afa8-1cbd-40cc-8994-aea54f5e0762" providerId="ADAL" clId="{E66C29CB-076A-4A74-AB40-D33F3911ABD6}" dt="2022-11-01T10:00:02.090" v="354" actId="2696"/>
        <pc:sldMkLst>
          <pc:docMk/>
          <pc:sldMk cId="1085985730" sldId="377"/>
        </pc:sldMkLst>
      </pc:sldChg>
      <pc:sldChg chg="del">
        <pc:chgData name="Eleonore CHARLES" userId="24e2afa8-1cbd-40cc-8994-aea54f5e0762" providerId="ADAL" clId="{E66C29CB-076A-4A74-AB40-D33F3911ABD6}" dt="2022-11-01T10:00:02.090" v="354" actId="2696"/>
        <pc:sldMkLst>
          <pc:docMk/>
          <pc:sldMk cId="246494296" sldId="378"/>
        </pc:sldMkLst>
      </pc:sldChg>
      <pc:sldChg chg="del">
        <pc:chgData name="Eleonore CHARLES" userId="24e2afa8-1cbd-40cc-8994-aea54f5e0762" providerId="ADAL" clId="{E66C29CB-076A-4A74-AB40-D33F3911ABD6}" dt="2022-11-01T10:00:02.090" v="354" actId="2696"/>
        <pc:sldMkLst>
          <pc:docMk/>
          <pc:sldMk cId="3885533115" sldId="381"/>
        </pc:sldMkLst>
      </pc:sldChg>
      <pc:sldChg chg="del">
        <pc:chgData name="Eleonore CHARLES" userId="24e2afa8-1cbd-40cc-8994-aea54f5e0762" providerId="ADAL" clId="{E66C29CB-076A-4A74-AB40-D33F3911ABD6}" dt="2022-11-01T10:00:02.090" v="354" actId="2696"/>
        <pc:sldMkLst>
          <pc:docMk/>
          <pc:sldMk cId="2749333998" sldId="382"/>
        </pc:sldMkLst>
      </pc:sldChg>
      <pc:sldChg chg="del">
        <pc:chgData name="Eleonore CHARLES" userId="24e2afa8-1cbd-40cc-8994-aea54f5e0762" providerId="ADAL" clId="{E66C29CB-076A-4A74-AB40-D33F3911ABD6}" dt="2022-11-01T10:00:02.090" v="354" actId="2696"/>
        <pc:sldMkLst>
          <pc:docMk/>
          <pc:sldMk cId="1284375875" sldId="383"/>
        </pc:sldMkLst>
      </pc:sldChg>
      <pc:sldChg chg="del">
        <pc:chgData name="Eleonore CHARLES" userId="24e2afa8-1cbd-40cc-8994-aea54f5e0762" providerId="ADAL" clId="{E66C29CB-076A-4A74-AB40-D33F3911ABD6}" dt="2022-11-01T10:00:02.090" v="354" actId="2696"/>
        <pc:sldMkLst>
          <pc:docMk/>
          <pc:sldMk cId="3208877845" sldId="386"/>
        </pc:sldMkLst>
      </pc:sldChg>
      <pc:sldChg chg="del">
        <pc:chgData name="Eleonore CHARLES" userId="24e2afa8-1cbd-40cc-8994-aea54f5e0762" providerId="ADAL" clId="{E66C29CB-076A-4A74-AB40-D33F3911ABD6}" dt="2022-11-01T10:00:02.090" v="354" actId="2696"/>
        <pc:sldMkLst>
          <pc:docMk/>
          <pc:sldMk cId="2415851800" sldId="387"/>
        </pc:sldMkLst>
      </pc:sldChg>
      <pc:sldChg chg="del">
        <pc:chgData name="Eleonore CHARLES" userId="24e2afa8-1cbd-40cc-8994-aea54f5e0762" providerId="ADAL" clId="{E66C29CB-076A-4A74-AB40-D33F3911ABD6}" dt="2022-11-01T10:00:02.090" v="354" actId="2696"/>
        <pc:sldMkLst>
          <pc:docMk/>
          <pc:sldMk cId="2789122428" sldId="388"/>
        </pc:sldMkLst>
      </pc:sldChg>
      <pc:sldChg chg="del">
        <pc:chgData name="Eleonore CHARLES" userId="24e2afa8-1cbd-40cc-8994-aea54f5e0762" providerId="ADAL" clId="{E66C29CB-076A-4A74-AB40-D33F3911ABD6}" dt="2022-11-01T10:00:09.215" v="355" actId="2696"/>
        <pc:sldMkLst>
          <pc:docMk/>
          <pc:sldMk cId="5576186" sldId="389"/>
        </pc:sldMkLst>
      </pc:sldChg>
      <pc:sldChg chg="del">
        <pc:chgData name="Eleonore CHARLES" userId="24e2afa8-1cbd-40cc-8994-aea54f5e0762" providerId="ADAL" clId="{E66C29CB-076A-4A74-AB40-D33F3911ABD6}" dt="2022-11-01T10:00:02.090" v="354" actId="2696"/>
        <pc:sldMkLst>
          <pc:docMk/>
          <pc:sldMk cId="3777468798" sldId="390"/>
        </pc:sldMkLst>
      </pc:sldChg>
      <pc:sldChg chg="del">
        <pc:chgData name="Eleonore CHARLES" userId="24e2afa8-1cbd-40cc-8994-aea54f5e0762" providerId="ADAL" clId="{E66C29CB-076A-4A74-AB40-D33F3911ABD6}" dt="2022-11-01T10:00:02.090" v="354" actId="2696"/>
        <pc:sldMkLst>
          <pc:docMk/>
          <pc:sldMk cId="1745151251" sldId="391"/>
        </pc:sldMkLst>
      </pc:sldChg>
      <pc:sldChg chg="del">
        <pc:chgData name="Eleonore CHARLES" userId="24e2afa8-1cbd-40cc-8994-aea54f5e0762" providerId="ADAL" clId="{E66C29CB-076A-4A74-AB40-D33F3911ABD6}" dt="2022-11-01T10:00:02.090" v="354" actId="2696"/>
        <pc:sldMkLst>
          <pc:docMk/>
          <pc:sldMk cId="3189198978" sldId="392"/>
        </pc:sldMkLst>
      </pc:sldChg>
      <pc:sldChg chg="del">
        <pc:chgData name="Eleonore CHARLES" userId="24e2afa8-1cbd-40cc-8994-aea54f5e0762" providerId="ADAL" clId="{E66C29CB-076A-4A74-AB40-D33F3911ABD6}" dt="2022-11-01T10:00:02.090" v="354" actId="2696"/>
        <pc:sldMkLst>
          <pc:docMk/>
          <pc:sldMk cId="689861014" sldId="393"/>
        </pc:sldMkLst>
      </pc:sldChg>
      <pc:sldChg chg="del">
        <pc:chgData name="Eleonore CHARLES" userId="24e2afa8-1cbd-40cc-8994-aea54f5e0762" providerId="ADAL" clId="{E66C29CB-076A-4A74-AB40-D33F3911ABD6}" dt="2022-11-01T10:00:02.090" v="354" actId="2696"/>
        <pc:sldMkLst>
          <pc:docMk/>
          <pc:sldMk cId="3730637117" sldId="394"/>
        </pc:sldMkLst>
      </pc:sldChg>
      <pc:sldChg chg="del">
        <pc:chgData name="Eleonore CHARLES" userId="24e2afa8-1cbd-40cc-8994-aea54f5e0762" providerId="ADAL" clId="{E66C29CB-076A-4A74-AB40-D33F3911ABD6}" dt="2022-11-01T10:00:02.090" v="354" actId="2696"/>
        <pc:sldMkLst>
          <pc:docMk/>
          <pc:sldMk cId="3604854129" sldId="395"/>
        </pc:sldMkLst>
      </pc:sldChg>
      <pc:sldChg chg="del">
        <pc:chgData name="Eleonore CHARLES" userId="24e2afa8-1cbd-40cc-8994-aea54f5e0762" providerId="ADAL" clId="{E66C29CB-076A-4A74-AB40-D33F3911ABD6}" dt="2022-11-01T10:00:02.090" v="354" actId="2696"/>
        <pc:sldMkLst>
          <pc:docMk/>
          <pc:sldMk cId="3962288677" sldId="397"/>
        </pc:sldMkLst>
      </pc:sldChg>
      <pc:sldChg chg="del">
        <pc:chgData name="Eleonore CHARLES" userId="24e2afa8-1cbd-40cc-8994-aea54f5e0762" providerId="ADAL" clId="{E66C29CB-076A-4A74-AB40-D33F3911ABD6}" dt="2022-11-01T10:00:02.090" v="354" actId="2696"/>
        <pc:sldMkLst>
          <pc:docMk/>
          <pc:sldMk cId="262392288" sldId="398"/>
        </pc:sldMkLst>
      </pc:sldChg>
      <pc:sldChg chg="del">
        <pc:chgData name="Eleonore CHARLES" userId="24e2afa8-1cbd-40cc-8994-aea54f5e0762" providerId="ADAL" clId="{E66C29CB-076A-4A74-AB40-D33F3911ABD6}" dt="2022-11-01T10:00:02.090" v="354" actId="2696"/>
        <pc:sldMkLst>
          <pc:docMk/>
          <pc:sldMk cId="3291591459" sldId="399"/>
        </pc:sldMkLst>
      </pc:sldChg>
      <pc:sldChg chg="del">
        <pc:chgData name="Eleonore CHARLES" userId="24e2afa8-1cbd-40cc-8994-aea54f5e0762" providerId="ADAL" clId="{E66C29CB-076A-4A74-AB40-D33F3911ABD6}" dt="2022-11-01T10:00:02.090" v="354" actId="2696"/>
        <pc:sldMkLst>
          <pc:docMk/>
          <pc:sldMk cId="160273592" sldId="400"/>
        </pc:sldMkLst>
      </pc:sldChg>
      <pc:sldChg chg="del">
        <pc:chgData name="Eleonore CHARLES" userId="24e2afa8-1cbd-40cc-8994-aea54f5e0762" providerId="ADAL" clId="{E66C29CB-076A-4A74-AB40-D33F3911ABD6}" dt="2022-11-01T10:00:02.090" v="354" actId="2696"/>
        <pc:sldMkLst>
          <pc:docMk/>
          <pc:sldMk cId="3285986502" sldId="402"/>
        </pc:sldMkLst>
      </pc:sldChg>
      <pc:sldChg chg="del">
        <pc:chgData name="Eleonore CHARLES" userId="24e2afa8-1cbd-40cc-8994-aea54f5e0762" providerId="ADAL" clId="{E66C29CB-076A-4A74-AB40-D33F3911ABD6}" dt="2022-11-01T10:00:09.215" v="355" actId="2696"/>
        <pc:sldMkLst>
          <pc:docMk/>
          <pc:sldMk cId="123243706" sldId="403"/>
        </pc:sldMkLst>
      </pc:sldChg>
      <pc:sldChg chg="del">
        <pc:chgData name="Eleonore CHARLES" userId="24e2afa8-1cbd-40cc-8994-aea54f5e0762" providerId="ADAL" clId="{E66C29CB-076A-4A74-AB40-D33F3911ABD6}" dt="2022-11-01T10:00:09.215" v="355" actId="2696"/>
        <pc:sldMkLst>
          <pc:docMk/>
          <pc:sldMk cId="2105856442" sldId="405"/>
        </pc:sldMkLst>
      </pc:sldChg>
      <pc:sldChg chg="del">
        <pc:chgData name="Eleonore CHARLES" userId="24e2afa8-1cbd-40cc-8994-aea54f5e0762" providerId="ADAL" clId="{E66C29CB-076A-4A74-AB40-D33F3911ABD6}" dt="2022-11-01T10:00:09.215" v="355" actId="2696"/>
        <pc:sldMkLst>
          <pc:docMk/>
          <pc:sldMk cId="2263708946" sldId="406"/>
        </pc:sldMkLst>
      </pc:sldChg>
      <pc:sldChg chg="del">
        <pc:chgData name="Eleonore CHARLES" userId="24e2afa8-1cbd-40cc-8994-aea54f5e0762" providerId="ADAL" clId="{E66C29CB-076A-4A74-AB40-D33F3911ABD6}" dt="2022-11-01T10:00:09.215" v="355" actId="2696"/>
        <pc:sldMkLst>
          <pc:docMk/>
          <pc:sldMk cId="2522679903" sldId="407"/>
        </pc:sldMkLst>
      </pc:sldChg>
      <pc:sldChg chg="del">
        <pc:chgData name="Eleonore CHARLES" userId="24e2afa8-1cbd-40cc-8994-aea54f5e0762" providerId="ADAL" clId="{E66C29CB-076A-4A74-AB40-D33F3911ABD6}" dt="2022-11-01T10:00:09.215" v="355" actId="2696"/>
        <pc:sldMkLst>
          <pc:docMk/>
          <pc:sldMk cId="862681243" sldId="408"/>
        </pc:sldMkLst>
      </pc:sldChg>
      <pc:sldChg chg="del">
        <pc:chgData name="Eleonore CHARLES" userId="24e2afa8-1cbd-40cc-8994-aea54f5e0762" providerId="ADAL" clId="{E66C29CB-076A-4A74-AB40-D33F3911ABD6}" dt="2022-11-01T10:00:09.215" v="355" actId="2696"/>
        <pc:sldMkLst>
          <pc:docMk/>
          <pc:sldMk cId="966668295" sldId="409"/>
        </pc:sldMkLst>
      </pc:sldChg>
      <pc:sldChg chg="del">
        <pc:chgData name="Eleonore CHARLES" userId="24e2afa8-1cbd-40cc-8994-aea54f5e0762" providerId="ADAL" clId="{E66C29CB-076A-4A74-AB40-D33F3911ABD6}" dt="2022-11-01T10:00:09.215" v="355" actId="2696"/>
        <pc:sldMkLst>
          <pc:docMk/>
          <pc:sldMk cId="3346697790" sldId="410"/>
        </pc:sldMkLst>
      </pc:sldChg>
      <pc:sldChg chg="del">
        <pc:chgData name="Eleonore CHARLES" userId="24e2afa8-1cbd-40cc-8994-aea54f5e0762" providerId="ADAL" clId="{E66C29CB-076A-4A74-AB40-D33F3911ABD6}" dt="2022-11-01T10:00:09.215" v="355" actId="2696"/>
        <pc:sldMkLst>
          <pc:docMk/>
          <pc:sldMk cId="373283871" sldId="411"/>
        </pc:sldMkLst>
      </pc:sldChg>
      <pc:sldChg chg="del">
        <pc:chgData name="Eleonore CHARLES" userId="24e2afa8-1cbd-40cc-8994-aea54f5e0762" providerId="ADAL" clId="{E66C29CB-076A-4A74-AB40-D33F3911ABD6}" dt="2022-11-01T10:00:09.215" v="355" actId="2696"/>
        <pc:sldMkLst>
          <pc:docMk/>
          <pc:sldMk cId="3317426519" sldId="412"/>
        </pc:sldMkLst>
      </pc:sldChg>
      <pc:sldChg chg="del">
        <pc:chgData name="Eleonore CHARLES" userId="24e2afa8-1cbd-40cc-8994-aea54f5e0762" providerId="ADAL" clId="{E66C29CB-076A-4A74-AB40-D33F3911ABD6}" dt="2022-11-01T10:00:09.215" v="355" actId="2696"/>
        <pc:sldMkLst>
          <pc:docMk/>
          <pc:sldMk cId="1836983047" sldId="413"/>
        </pc:sldMkLst>
      </pc:sldChg>
      <pc:sldChg chg="del">
        <pc:chgData name="Eleonore CHARLES" userId="24e2afa8-1cbd-40cc-8994-aea54f5e0762" providerId="ADAL" clId="{E66C29CB-076A-4A74-AB40-D33F3911ABD6}" dt="2022-11-01T10:00:09.215" v="355" actId="2696"/>
        <pc:sldMkLst>
          <pc:docMk/>
          <pc:sldMk cId="2554920204" sldId="414"/>
        </pc:sldMkLst>
      </pc:sldChg>
      <pc:sldChg chg="del">
        <pc:chgData name="Eleonore CHARLES" userId="24e2afa8-1cbd-40cc-8994-aea54f5e0762" providerId="ADAL" clId="{E66C29CB-076A-4A74-AB40-D33F3911ABD6}" dt="2022-11-01T10:00:09.215" v="355" actId="2696"/>
        <pc:sldMkLst>
          <pc:docMk/>
          <pc:sldMk cId="3984439254" sldId="1091"/>
        </pc:sldMkLst>
      </pc:sldChg>
      <pc:sldChg chg="del">
        <pc:chgData name="Eleonore CHARLES" userId="24e2afa8-1cbd-40cc-8994-aea54f5e0762" providerId="ADAL" clId="{E66C29CB-076A-4A74-AB40-D33F3911ABD6}" dt="2022-11-01T10:00:09.215" v="355" actId="2696"/>
        <pc:sldMkLst>
          <pc:docMk/>
          <pc:sldMk cId="2045401298" sldId="1137"/>
        </pc:sldMkLst>
      </pc:sldChg>
      <pc:sldChg chg="del">
        <pc:chgData name="Eleonore CHARLES" userId="24e2afa8-1cbd-40cc-8994-aea54f5e0762" providerId="ADAL" clId="{E66C29CB-076A-4A74-AB40-D33F3911ABD6}" dt="2022-11-01T10:00:09.215" v="355" actId="2696"/>
        <pc:sldMkLst>
          <pc:docMk/>
          <pc:sldMk cId="1226678557" sldId="9511"/>
        </pc:sldMkLst>
      </pc:sldChg>
      <pc:sldChg chg="del">
        <pc:chgData name="Eleonore CHARLES" userId="24e2afa8-1cbd-40cc-8994-aea54f5e0762" providerId="ADAL" clId="{E66C29CB-076A-4A74-AB40-D33F3911ABD6}" dt="2022-11-01T10:00:09.215" v="355" actId="2696"/>
        <pc:sldMkLst>
          <pc:docMk/>
          <pc:sldMk cId="157287657" sldId="9512"/>
        </pc:sldMkLst>
      </pc:sldChg>
      <pc:sldChg chg="del">
        <pc:chgData name="Eleonore CHARLES" userId="24e2afa8-1cbd-40cc-8994-aea54f5e0762" providerId="ADAL" clId="{E66C29CB-076A-4A74-AB40-D33F3911ABD6}" dt="2022-11-01T10:00:09.215" v="355" actId="2696"/>
        <pc:sldMkLst>
          <pc:docMk/>
          <pc:sldMk cId="1326947837" sldId="9513"/>
        </pc:sldMkLst>
      </pc:sldChg>
      <pc:sldChg chg="del">
        <pc:chgData name="Eleonore CHARLES" userId="24e2afa8-1cbd-40cc-8994-aea54f5e0762" providerId="ADAL" clId="{E66C29CB-076A-4A74-AB40-D33F3911ABD6}" dt="2022-11-01T10:00:02.090" v="354" actId="2696"/>
        <pc:sldMkLst>
          <pc:docMk/>
          <pc:sldMk cId="2345630431" sldId="9514"/>
        </pc:sldMkLst>
      </pc:sldChg>
      <pc:sldChg chg="del">
        <pc:chgData name="Eleonore CHARLES" userId="24e2afa8-1cbd-40cc-8994-aea54f5e0762" providerId="ADAL" clId="{E66C29CB-076A-4A74-AB40-D33F3911ABD6}" dt="2022-11-01T10:00:09.215" v="355" actId="2696"/>
        <pc:sldMkLst>
          <pc:docMk/>
          <pc:sldMk cId="42653525" sldId="9515"/>
        </pc:sldMkLst>
      </pc:sldChg>
      <pc:sldChg chg="del">
        <pc:chgData name="Eleonore CHARLES" userId="24e2afa8-1cbd-40cc-8994-aea54f5e0762" providerId="ADAL" clId="{E66C29CB-076A-4A74-AB40-D33F3911ABD6}" dt="2022-11-01T10:00:09.215" v="355" actId="2696"/>
        <pc:sldMkLst>
          <pc:docMk/>
          <pc:sldMk cId="3652930243" sldId="9516"/>
        </pc:sldMkLst>
      </pc:sldChg>
      <pc:sldChg chg="del">
        <pc:chgData name="Eleonore CHARLES" userId="24e2afa8-1cbd-40cc-8994-aea54f5e0762" providerId="ADAL" clId="{E66C29CB-076A-4A74-AB40-D33F3911ABD6}" dt="2022-11-01T10:00:09.215" v="355" actId="2696"/>
        <pc:sldMkLst>
          <pc:docMk/>
          <pc:sldMk cId="798208155" sldId="9517"/>
        </pc:sldMkLst>
      </pc:sldChg>
      <pc:sldChg chg="del">
        <pc:chgData name="Eleonore CHARLES" userId="24e2afa8-1cbd-40cc-8994-aea54f5e0762" providerId="ADAL" clId="{E66C29CB-076A-4A74-AB40-D33F3911ABD6}" dt="2022-11-01T10:00:09.215" v="355" actId="2696"/>
        <pc:sldMkLst>
          <pc:docMk/>
          <pc:sldMk cId="453828555" sldId="9518"/>
        </pc:sldMkLst>
      </pc:sldChg>
      <pc:sldChg chg="del">
        <pc:chgData name="Eleonore CHARLES" userId="24e2afa8-1cbd-40cc-8994-aea54f5e0762" providerId="ADAL" clId="{E66C29CB-076A-4A74-AB40-D33F3911ABD6}" dt="2022-11-01T10:00:09.215" v="355" actId="2696"/>
        <pc:sldMkLst>
          <pc:docMk/>
          <pc:sldMk cId="841906114" sldId="9519"/>
        </pc:sldMkLst>
      </pc:sldChg>
      <pc:sldChg chg="del">
        <pc:chgData name="Eleonore CHARLES" userId="24e2afa8-1cbd-40cc-8994-aea54f5e0762" providerId="ADAL" clId="{E66C29CB-076A-4A74-AB40-D33F3911ABD6}" dt="2022-11-01T10:00:09.215" v="355" actId="2696"/>
        <pc:sldMkLst>
          <pc:docMk/>
          <pc:sldMk cId="3470606384" sldId="9520"/>
        </pc:sldMkLst>
      </pc:sldChg>
      <pc:sldChg chg="del">
        <pc:chgData name="Eleonore CHARLES" userId="24e2afa8-1cbd-40cc-8994-aea54f5e0762" providerId="ADAL" clId="{E66C29CB-076A-4A74-AB40-D33F3911ABD6}" dt="2022-11-01T10:00:09.215" v="355" actId="2696"/>
        <pc:sldMkLst>
          <pc:docMk/>
          <pc:sldMk cId="2110014261" sldId="9521"/>
        </pc:sldMkLst>
      </pc:sldChg>
      <pc:sldChg chg="del">
        <pc:chgData name="Eleonore CHARLES" userId="24e2afa8-1cbd-40cc-8994-aea54f5e0762" providerId="ADAL" clId="{E66C29CB-076A-4A74-AB40-D33F3911ABD6}" dt="2022-11-01T10:00:09.215" v="355" actId="2696"/>
        <pc:sldMkLst>
          <pc:docMk/>
          <pc:sldMk cId="1428989821" sldId="9522"/>
        </pc:sldMkLst>
      </pc:sldChg>
      <pc:sldChg chg="del">
        <pc:chgData name="Eleonore CHARLES" userId="24e2afa8-1cbd-40cc-8994-aea54f5e0762" providerId="ADAL" clId="{E66C29CB-076A-4A74-AB40-D33F3911ABD6}" dt="2022-11-01T10:00:09.215" v="355" actId="2696"/>
        <pc:sldMkLst>
          <pc:docMk/>
          <pc:sldMk cId="1496240801" sldId="9523"/>
        </pc:sldMkLst>
      </pc:sldChg>
      <pc:sldChg chg="del">
        <pc:chgData name="Eleonore CHARLES" userId="24e2afa8-1cbd-40cc-8994-aea54f5e0762" providerId="ADAL" clId="{E66C29CB-076A-4A74-AB40-D33F3911ABD6}" dt="2022-11-01T10:00:09.215" v="355" actId="2696"/>
        <pc:sldMkLst>
          <pc:docMk/>
          <pc:sldMk cId="2599544827" sldId="9524"/>
        </pc:sldMkLst>
      </pc:sldChg>
      <pc:sldChg chg="del">
        <pc:chgData name="Eleonore CHARLES" userId="24e2afa8-1cbd-40cc-8994-aea54f5e0762" providerId="ADAL" clId="{E66C29CB-076A-4A74-AB40-D33F3911ABD6}" dt="2022-11-01T10:00:09.215" v="355" actId="2696"/>
        <pc:sldMkLst>
          <pc:docMk/>
          <pc:sldMk cId="998525120" sldId="9525"/>
        </pc:sldMkLst>
      </pc:sldChg>
      <pc:sldChg chg="del">
        <pc:chgData name="Eleonore CHARLES" userId="24e2afa8-1cbd-40cc-8994-aea54f5e0762" providerId="ADAL" clId="{E66C29CB-076A-4A74-AB40-D33F3911ABD6}" dt="2022-11-01T10:00:09.215" v="355" actId="2696"/>
        <pc:sldMkLst>
          <pc:docMk/>
          <pc:sldMk cId="337607742" sldId="9526"/>
        </pc:sldMkLst>
      </pc:sldChg>
      <pc:sldChg chg="del">
        <pc:chgData name="Eleonore CHARLES" userId="24e2afa8-1cbd-40cc-8994-aea54f5e0762" providerId="ADAL" clId="{E66C29CB-076A-4A74-AB40-D33F3911ABD6}" dt="2022-11-01T10:00:09.215" v="355" actId="2696"/>
        <pc:sldMkLst>
          <pc:docMk/>
          <pc:sldMk cId="2749987954" sldId="9527"/>
        </pc:sldMkLst>
      </pc:sldChg>
      <pc:sldChg chg="del">
        <pc:chgData name="Eleonore CHARLES" userId="24e2afa8-1cbd-40cc-8994-aea54f5e0762" providerId="ADAL" clId="{E66C29CB-076A-4A74-AB40-D33F3911ABD6}" dt="2022-11-01T10:00:09.215" v="355" actId="2696"/>
        <pc:sldMkLst>
          <pc:docMk/>
          <pc:sldMk cId="939822233" sldId="9528"/>
        </pc:sldMkLst>
      </pc:sldChg>
      <pc:sldChg chg="del">
        <pc:chgData name="Eleonore CHARLES" userId="24e2afa8-1cbd-40cc-8994-aea54f5e0762" providerId="ADAL" clId="{E66C29CB-076A-4A74-AB40-D33F3911ABD6}" dt="2022-11-01T10:00:09.215" v="355" actId="2696"/>
        <pc:sldMkLst>
          <pc:docMk/>
          <pc:sldMk cId="2661989639" sldId="9529"/>
        </pc:sldMkLst>
      </pc:sldChg>
      <pc:sldChg chg="del">
        <pc:chgData name="Eleonore CHARLES" userId="24e2afa8-1cbd-40cc-8994-aea54f5e0762" providerId="ADAL" clId="{E66C29CB-076A-4A74-AB40-D33F3911ABD6}" dt="2022-11-01T10:00:09.215" v="355" actId="2696"/>
        <pc:sldMkLst>
          <pc:docMk/>
          <pc:sldMk cId="4288672063" sldId="9530"/>
        </pc:sldMkLst>
      </pc:sldChg>
      <pc:sldChg chg="del">
        <pc:chgData name="Eleonore CHARLES" userId="24e2afa8-1cbd-40cc-8994-aea54f5e0762" providerId="ADAL" clId="{E66C29CB-076A-4A74-AB40-D33F3911ABD6}" dt="2022-11-01T10:00:09.215" v="355" actId="2696"/>
        <pc:sldMkLst>
          <pc:docMk/>
          <pc:sldMk cId="149921151" sldId="9531"/>
        </pc:sldMkLst>
      </pc:sldChg>
      <pc:sldChg chg="del">
        <pc:chgData name="Eleonore CHARLES" userId="24e2afa8-1cbd-40cc-8994-aea54f5e0762" providerId="ADAL" clId="{E66C29CB-076A-4A74-AB40-D33F3911ABD6}" dt="2022-11-01T10:00:09.215" v="355" actId="2696"/>
        <pc:sldMkLst>
          <pc:docMk/>
          <pc:sldMk cId="1361004144" sldId="9532"/>
        </pc:sldMkLst>
      </pc:sldChg>
      <pc:sldChg chg="addSp delSp modSp new mod ord modClrScheme chgLayout">
        <pc:chgData name="Eleonore CHARLES" userId="24e2afa8-1cbd-40cc-8994-aea54f5e0762" providerId="ADAL" clId="{E66C29CB-076A-4A74-AB40-D33F3911ABD6}" dt="2022-11-01T11:30:26.255" v="899" actId="403"/>
        <pc:sldMkLst>
          <pc:docMk/>
          <pc:sldMk cId="3160309289" sldId="9533"/>
        </pc:sldMkLst>
        <pc:spChg chg="mod ord">
          <ac:chgData name="Eleonore CHARLES" userId="24e2afa8-1cbd-40cc-8994-aea54f5e0762" providerId="ADAL" clId="{E66C29CB-076A-4A74-AB40-D33F3911ABD6}" dt="2022-11-01T11:30:26.255" v="899" actId="403"/>
          <ac:spMkLst>
            <pc:docMk/>
            <pc:sldMk cId="3160309289" sldId="9533"/>
            <ac:spMk id="2" creationId="{F629909C-1BF4-C9F3-4481-1F2C489BDBF8}"/>
          </ac:spMkLst>
        </pc:spChg>
        <pc:spChg chg="mod ord">
          <ac:chgData name="Eleonore CHARLES" userId="24e2afa8-1cbd-40cc-8994-aea54f5e0762" providerId="ADAL" clId="{E66C29CB-076A-4A74-AB40-D33F3911ABD6}" dt="2022-11-01T09:38:00.009" v="99" actId="700"/>
          <ac:spMkLst>
            <pc:docMk/>
            <pc:sldMk cId="3160309289" sldId="9533"/>
            <ac:spMk id="3" creationId="{81D4515F-873B-E16F-6A0E-70C580356D3F}"/>
          </ac:spMkLst>
        </pc:spChg>
        <pc:spChg chg="mod ord">
          <ac:chgData name="Eleonore CHARLES" userId="24e2afa8-1cbd-40cc-8994-aea54f5e0762" providerId="ADAL" clId="{E66C29CB-076A-4A74-AB40-D33F3911ABD6}" dt="2022-11-01T09:38:00.009" v="99" actId="700"/>
          <ac:spMkLst>
            <pc:docMk/>
            <pc:sldMk cId="3160309289" sldId="9533"/>
            <ac:spMk id="4" creationId="{C4A491FB-0664-634B-28FF-50DB54CA6440}"/>
          </ac:spMkLst>
        </pc:spChg>
        <pc:spChg chg="del">
          <ac:chgData name="Eleonore CHARLES" userId="24e2afa8-1cbd-40cc-8994-aea54f5e0762" providerId="ADAL" clId="{E66C29CB-076A-4A74-AB40-D33F3911ABD6}" dt="2022-11-01T09:36:02.708" v="73" actId="478"/>
          <ac:spMkLst>
            <pc:docMk/>
            <pc:sldMk cId="3160309289" sldId="9533"/>
            <ac:spMk id="5" creationId="{93151A76-E1CA-132B-DBD2-50983FD34E9F}"/>
          </ac:spMkLst>
        </pc:spChg>
        <pc:spChg chg="del">
          <ac:chgData name="Eleonore CHARLES" userId="24e2afa8-1cbd-40cc-8994-aea54f5e0762" providerId="ADAL" clId="{E66C29CB-076A-4A74-AB40-D33F3911ABD6}" dt="2022-11-01T09:36:00.995" v="72" actId="478"/>
          <ac:spMkLst>
            <pc:docMk/>
            <pc:sldMk cId="3160309289" sldId="9533"/>
            <ac:spMk id="6" creationId="{2475E8CD-FA2C-1221-DD95-FDA8257E5D74}"/>
          </ac:spMkLst>
        </pc:spChg>
        <pc:spChg chg="del">
          <ac:chgData name="Eleonore CHARLES" userId="24e2afa8-1cbd-40cc-8994-aea54f5e0762" providerId="ADAL" clId="{E66C29CB-076A-4A74-AB40-D33F3911ABD6}" dt="2022-11-01T09:36:06.021" v="74" actId="478"/>
          <ac:spMkLst>
            <pc:docMk/>
            <pc:sldMk cId="3160309289" sldId="9533"/>
            <ac:spMk id="7" creationId="{32867F73-E84E-5511-A484-385DD1D3345D}"/>
          </ac:spMkLst>
        </pc:spChg>
        <pc:spChg chg="add del mod ord">
          <ac:chgData name="Eleonore CHARLES" userId="24e2afa8-1cbd-40cc-8994-aea54f5e0762" providerId="ADAL" clId="{E66C29CB-076A-4A74-AB40-D33F3911ABD6}" dt="2022-11-01T09:36:33.509" v="78" actId="478"/>
          <ac:spMkLst>
            <pc:docMk/>
            <pc:sldMk cId="3160309289" sldId="9533"/>
            <ac:spMk id="8" creationId="{1909DC40-4502-D2F3-0673-26726FB2EFF1}"/>
          </ac:spMkLst>
        </pc:spChg>
        <pc:spChg chg="add del mod ord">
          <ac:chgData name="Eleonore CHARLES" userId="24e2afa8-1cbd-40cc-8994-aea54f5e0762" providerId="ADAL" clId="{E66C29CB-076A-4A74-AB40-D33F3911ABD6}" dt="2022-11-01T09:36:32.257" v="77" actId="478"/>
          <ac:spMkLst>
            <pc:docMk/>
            <pc:sldMk cId="3160309289" sldId="9533"/>
            <ac:spMk id="9" creationId="{1614FCE3-3292-8A89-4F56-DFBDB999AE89}"/>
          </ac:spMkLst>
        </pc:spChg>
        <pc:spChg chg="add del mod ord">
          <ac:chgData name="Eleonore CHARLES" userId="24e2afa8-1cbd-40cc-8994-aea54f5e0762" providerId="ADAL" clId="{E66C29CB-076A-4A74-AB40-D33F3911ABD6}" dt="2022-11-01T09:36:35.193" v="79" actId="478"/>
          <ac:spMkLst>
            <pc:docMk/>
            <pc:sldMk cId="3160309289" sldId="9533"/>
            <ac:spMk id="10" creationId="{C30F97CA-5757-8500-16A8-5E1741802A89}"/>
          </ac:spMkLst>
        </pc:spChg>
        <pc:spChg chg="add del mod ord">
          <ac:chgData name="Eleonore CHARLES" userId="24e2afa8-1cbd-40cc-8994-aea54f5e0762" providerId="ADAL" clId="{E66C29CB-076A-4A74-AB40-D33F3911ABD6}" dt="2022-11-01T09:38:00.009" v="99" actId="700"/>
          <ac:spMkLst>
            <pc:docMk/>
            <pc:sldMk cId="3160309289" sldId="9533"/>
            <ac:spMk id="11" creationId="{6E1A7C87-50CA-594E-1AC5-98AA192A0E5E}"/>
          </ac:spMkLst>
        </pc:spChg>
        <pc:spChg chg="add del mod ord">
          <ac:chgData name="Eleonore CHARLES" userId="24e2afa8-1cbd-40cc-8994-aea54f5e0762" providerId="ADAL" clId="{E66C29CB-076A-4A74-AB40-D33F3911ABD6}" dt="2022-11-01T09:38:00.009" v="99" actId="700"/>
          <ac:spMkLst>
            <pc:docMk/>
            <pc:sldMk cId="3160309289" sldId="9533"/>
            <ac:spMk id="12" creationId="{ACA19F25-4991-69CF-1923-2BF16DD67258}"/>
          </ac:spMkLst>
        </pc:spChg>
        <pc:spChg chg="add del mod ord">
          <ac:chgData name="Eleonore CHARLES" userId="24e2afa8-1cbd-40cc-8994-aea54f5e0762" providerId="ADAL" clId="{E66C29CB-076A-4A74-AB40-D33F3911ABD6}" dt="2022-11-01T09:38:00.009" v="99" actId="700"/>
          <ac:spMkLst>
            <pc:docMk/>
            <pc:sldMk cId="3160309289" sldId="9533"/>
            <ac:spMk id="13" creationId="{D18BB580-F6E2-CE4F-40C8-01317D67DF26}"/>
          </ac:spMkLst>
        </pc:spChg>
      </pc:sldChg>
      <pc:sldChg chg="modSp new mod modClrScheme chgLayout">
        <pc:chgData name="Eleonore CHARLES" userId="24e2afa8-1cbd-40cc-8994-aea54f5e0762" providerId="ADAL" clId="{E66C29CB-076A-4A74-AB40-D33F3911ABD6}" dt="2022-11-01T13:49:27.321" v="1304" actId="403"/>
        <pc:sldMkLst>
          <pc:docMk/>
          <pc:sldMk cId="3507218144" sldId="9534"/>
        </pc:sldMkLst>
        <pc:spChg chg="mod ord">
          <ac:chgData name="Eleonore CHARLES" userId="24e2afa8-1cbd-40cc-8994-aea54f5e0762" providerId="ADAL" clId="{E66C29CB-076A-4A74-AB40-D33F3911ABD6}" dt="2022-11-01T13:49:27.321" v="1304" actId="403"/>
          <ac:spMkLst>
            <pc:docMk/>
            <pc:sldMk cId="3507218144" sldId="9534"/>
            <ac:spMk id="2" creationId="{D6BAE580-50A2-0315-EC41-2D185BD26556}"/>
          </ac:spMkLst>
        </pc:spChg>
        <pc:spChg chg="mod ord">
          <ac:chgData name="Eleonore CHARLES" userId="24e2afa8-1cbd-40cc-8994-aea54f5e0762" providerId="ADAL" clId="{E66C29CB-076A-4A74-AB40-D33F3911ABD6}" dt="2022-11-01T09:38:07.794" v="101" actId="700"/>
          <ac:spMkLst>
            <pc:docMk/>
            <pc:sldMk cId="3507218144" sldId="9534"/>
            <ac:spMk id="3" creationId="{E0DF0E40-F60D-1268-9155-983148289013}"/>
          </ac:spMkLst>
        </pc:spChg>
        <pc:spChg chg="mod ord">
          <ac:chgData name="Eleonore CHARLES" userId="24e2afa8-1cbd-40cc-8994-aea54f5e0762" providerId="ADAL" clId="{E66C29CB-076A-4A74-AB40-D33F3911ABD6}" dt="2022-11-01T09:38:07.794" v="101" actId="700"/>
          <ac:spMkLst>
            <pc:docMk/>
            <pc:sldMk cId="3507218144" sldId="9534"/>
            <ac:spMk id="4" creationId="{B50F43C0-9FA3-78D1-AE23-E9277FE8832F}"/>
          </ac:spMkLst>
        </pc:spChg>
      </pc:sldChg>
      <pc:sldChg chg="addSp delSp modSp new mod setBg modClrScheme chgLayout">
        <pc:chgData name="Eleonore CHARLES" userId="24e2afa8-1cbd-40cc-8994-aea54f5e0762" providerId="ADAL" clId="{E66C29CB-076A-4A74-AB40-D33F3911ABD6}" dt="2022-11-01T09:43:40.197" v="127" actId="26606"/>
        <pc:sldMkLst>
          <pc:docMk/>
          <pc:sldMk cId="1165598232" sldId="9535"/>
        </pc:sldMkLst>
        <pc:spChg chg="del">
          <ac:chgData name="Eleonore CHARLES" userId="24e2afa8-1cbd-40cc-8994-aea54f5e0762" providerId="ADAL" clId="{E66C29CB-076A-4A74-AB40-D33F3911ABD6}" dt="2022-11-01T09:39:19.689" v="112" actId="700"/>
          <ac:spMkLst>
            <pc:docMk/>
            <pc:sldMk cId="1165598232" sldId="9535"/>
            <ac:spMk id="2" creationId="{9E6E27C0-FB5F-2418-D82C-B43B022E4F41}"/>
          </ac:spMkLst>
        </pc:spChg>
        <pc:spChg chg="del">
          <ac:chgData name="Eleonore CHARLES" userId="24e2afa8-1cbd-40cc-8994-aea54f5e0762" providerId="ADAL" clId="{E66C29CB-076A-4A74-AB40-D33F3911ABD6}" dt="2022-11-01T09:39:19.689" v="112" actId="700"/>
          <ac:spMkLst>
            <pc:docMk/>
            <pc:sldMk cId="1165598232" sldId="9535"/>
            <ac:spMk id="3" creationId="{A6BB2822-5CB6-D438-6D3E-2A2B2D1E38F4}"/>
          </ac:spMkLst>
        </pc:spChg>
        <pc:spChg chg="del">
          <ac:chgData name="Eleonore CHARLES" userId="24e2afa8-1cbd-40cc-8994-aea54f5e0762" providerId="ADAL" clId="{E66C29CB-076A-4A74-AB40-D33F3911ABD6}" dt="2022-11-01T09:39:19.689" v="112" actId="700"/>
          <ac:spMkLst>
            <pc:docMk/>
            <pc:sldMk cId="1165598232" sldId="9535"/>
            <ac:spMk id="4" creationId="{B3278ED1-2D57-A154-F432-54FF0ACC966A}"/>
          </ac:spMkLst>
        </pc:spChg>
        <pc:spChg chg="del">
          <ac:chgData name="Eleonore CHARLES" userId="24e2afa8-1cbd-40cc-8994-aea54f5e0762" providerId="ADAL" clId="{E66C29CB-076A-4A74-AB40-D33F3911ABD6}" dt="2022-11-01T09:39:19.689" v="112" actId="700"/>
          <ac:spMkLst>
            <pc:docMk/>
            <pc:sldMk cId="1165598232" sldId="9535"/>
            <ac:spMk id="5" creationId="{CF1E39BD-E9A8-6742-3735-DFC411125744}"/>
          </ac:spMkLst>
        </pc:spChg>
        <pc:spChg chg="del">
          <ac:chgData name="Eleonore CHARLES" userId="24e2afa8-1cbd-40cc-8994-aea54f5e0762" providerId="ADAL" clId="{E66C29CB-076A-4A74-AB40-D33F3911ABD6}" dt="2022-11-01T09:39:19.689" v="112" actId="700"/>
          <ac:spMkLst>
            <pc:docMk/>
            <pc:sldMk cId="1165598232" sldId="9535"/>
            <ac:spMk id="6" creationId="{312B67B3-FDD5-5D81-5698-D7E72C7ADCF3}"/>
          </ac:spMkLst>
        </pc:spChg>
        <pc:spChg chg="del">
          <ac:chgData name="Eleonore CHARLES" userId="24e2afa8-1cbd-40cc-8994-aea54f5e0762" providerId="ADAL" clId="{E66C29CB-076A-4A74-AB40-D33F3911ABD6}" dt="2022-11-01T09:39:19.689" v="112" actId="700"/>
          <ac:spMkLst>
            <pc:docMk/>
            <pc:sldMk cId="1165598232" sldId="9535"/>
            <ac:spMk id="7" creationId="{FEE8BC18-A918-8355-5472-DBB75DC63AC8}"/>
          </ac:spMkLst>
        </pc:spChg>
        <pc:spChg chg="add del mod">
          <ac:chgData name="Eleonore CHARLES" userId="24e2afa8-1cbd-40cc-8994-aea54f5e0762" providerId="ADAL" clId="{E66C29CB-076A-4A74-AB40-D33F3911ABD6}" dt="2022-11-01T09:40:31.338" v="115" actId="478"/>
          <ac:spMkLst>
            <pc:docMk/>
            <pc:sldMk cId="1165598232" sldId="9535"/>
            <ac:spMk id="8" creationId="{B3BA7380-7AB2-4C3D-7C69-78A29655C7E8}"/>
          </ac:spMkLst>
        </pc:spChg>
        <pc:spChg chg="add del">
          <ac:chgData name="Eleonore CHARLES" userId="24e2afa8-1cbd-40cc-8994-aea54f5e0762" providerId="ADAL" clId="{E66C29CB-076A-4A74-AB40-D33F3911ABD6}" dt="2022-11-01T09:42:01.297" v="123" actId="26606"/>
          <ac:spMkLst>
            <pc:docMk/>
            <pc:sldMk cId="1165598232" sldId="9535"/>
            <ac:spMk id="1028" creationId="{82A5F716-98EF-42EF-A471-87C6DFDCC799}"/>
          </ac:spMkLst>
        </pc:spChg>
        <pc:spChg chg="add del">
          <ac:chgData name="Eleonore CHARLES" userId="24e2afa8-1cbd-40cc-8994-aea54f5e0762" providerId="ADAL" clId="{E66C29CB-076A-4A74-AB40-D33F3911ABD6}" dt="2022-11-01T09:42:01.297" v="123" actId="26606"/>
          <ac:spMkLst>
            <pc:docMk/>
            <pc:sldMk cId="1165598232" sldId="9535"/>
            <ac:spMk id="1029" creationId="{B87687D8-4EF1-4EF2-BF7E-74BB4A3D1806}"/>
          </ac:spMkLst>
        </pc:spChg>
        <pc:spChg chg="add del">
          <ac:chgData name="Eleonore CHARLES" userId="24e2afa8-1cbd-40cc-8994-aea54f5e0762" providerId="ADAL" clId="{E66C29CB-076A-4A74-AB40-D33F3911ABD6}" dt="2022-11-01T09:43:40.197" v="127" actId="26606"/>
          <ac:spMkLst>
            <pc:docMk/>
            <pc:sldMk cId="1165598232" sldId="9535"/>
            <ac:spMk id="1030" creationId="{82A5F716-98EF-42EF-A471-87C6DFDCC799}"/>
          </ac:spMkLst>
        </pc:spChg>
        <pc:spChg chg="add del">
          <ac:chgData name="Eleonore CHARLES" userId="24e2afa8-1cbd-40cc-8994-aea54f5e0762" providerId="ADAL" clId="{E66C29CB-076A-4A74-AB40-D33F3911ABD6}" dt="2022-11-01T09:40:53.512" v="120" actId="26606"/>
          <ac:spMkLst>
            <pc:docMk/>
            <pc:sldMk cId="1165598232" sldId="9535"/>
            <ac:spMk id="1031" creationId="{82A5F716-98EF-42EF-A471-87C6DFDCC799}"/>
          </ac:spMkLst>
        </pc:spChg>
        <pc:spChg chg="add del">
          <ac:chgData name="Eleonore CHARLES" userId="24e2afa8-1cbd-40cc-8994-aea54f5e0762" providerId="ADAL" clId="{E66C29CB-076A-4A74-AB40-D33F3911ABD6}" dt="2022-11-01T09:43:40.197" v="127" actId="26606"/>
          <ac:spMkLst>
            <pc:docMk/>
            <pc:sldMk cId="1165598232" sldId="9535"/>
            <ac:spMk id="1032" creationId="{B87687D8-4EF1-4EF2-BF7E-74BB4A3D1806}"/>
          </ac:spMkLst>
        </pc:spChg>
        <pc:spChg chg="add del">
          <ac:chgData name="Eleonore CHARLES" userId="24e2afa8-1cbd-40cc-8994-aea54f5e0762" providerId="ADAL" clId="{E66C29CB-076A-4A74-AB40-D33F3911ABD6}" dt="2022-11-01T09:40:53.512" v="120" actId="26606"/>
          <ac:spMkLst>
            <pc:docMk/>
            <pc:sldMk cId="1165598232" sldId="9535"/>
            <ac:spMk id="1033" creationId="{B87687D8-4EF1-4EF2-BF7E-74BB4A3D1806}"/>
          </ac:spMkLst>
        </pc:spChg>
        <pc:spChg chg="add">
          <ac:chgData name="Eleonore CHARLES" userId="24e2afa8-1cbd-40cc-8994-aea54f5e0762" providerId="ADAL" clId="{E66C29CB-076A-4A74-AB40-D33F3911ABD6}" dt="2022-11-01T09:43:40.197" v="127" actId="26606"/>
          <ac:spMkLst>
            <pc:docMk/>
            <pc:sldMk cId="1165598232" sldId="9535"/>
            <ac:spMk id="1037" creationId="{82A5F716-98EF-42EF-A471-87C6DFDCC799}"/>
          </ac:spMkLst>
        </pc:spChg>
        <pc:spChg chg="add">
          <ac:chgData name="Eleonore CHARLES" userId="24e2afa8-1cbd-40cc-8994-aea54f5e0762" providerId="ADAL" clId="{E66C29CB-076A-4A74-AB40-D33F3911ABD6}" dt="2022-11-01T09:43:40.197" v="127" actId="26606"/>
          <ac:spMkLst>
            <pc:docMk/>
            <pc:sldMk cId="1165598232" sldId="9535"/>
            <ac:spMk id="1039" creationId="{B87687D8-4EF1-4EF2-BF7E-74BB4A3D1806}"/>
          </ac:spMkLst>
        </pc:spChg>
        <pc:picChg chg="add mod">
          <ac:chgData name="Eleonore CHARLES" userId="24e2afa8-1cbd-40cc-8994-aea54f5e0762" providerId="ADAL" clId="{E66C29CB-076A-4A74-AB40-D33F3911ABD6}" dt="2022-11-01T09:43:40.197" v="127" actId="26606"/>
          <ac:picMkLst>
            <pc:docMk/>
            <pc:sldMk cId="1165598232" sldId="9535"/>
            <ac:picMk id="9" creationId="{9FD389A9-3EBD-8704-37D1-E7461E4C20AF}"/>
          </ac:picMkLst>
        </pc:picChg>
        <pc:picChg chg="add del mod">
          <ac:chgData name="Eleonore CHARLES" userId="24e2afa8-1cbd-40cc-8994-aea54f5e0762" providerId="ADAL" clId="{E66C29CB-076A-4A74-AB40-D33F3911ABD6}" dt="2022-11-01T09:43:38.620" v="126" actId="478"/>
          <ac:picMkLst>
            <pc:docMk/>
            <pc:sldMk cId="1165598232" sldId="9535"/>
            <ac:picMk id="1026" creationId="{55A245AF-0548-38F0-0892-39D37C21C09B}"/>
          </ac:picMkLst>
        </pc:picChg>
      </pc:sldChg>
      <pc:sldChg chg="modSp new mod ord">
        <pc:chgData name="Eleonore CHARLES" userId="24e2afa8-1cbd-40cc-8994-aea54f5e0762" providerId="ADAL" clId="{E66C29CB-076A-4A74-AB40-D33F3911ABD6}" dt="2022-11-01T15:17:08.288" v="2194" actId="20578"/>
        <pc:sldMkLst>
          <pc:docMk/>
          <pc:sldMk cId="1136377920" sldId="9536"/>
        </pc:sldMkLst>
        <pc:spChg chg="mod">
          <ac:chgData name="Eleonore CHARLES" userId="24e2afa8-1cbd-40cc-8994-aea54f5e0762" providerId="ADAL" clId="{E66C29CB-076A-4A74-AB40-D33F3911ABD6}" dt="2022-11-01T11:27:57.537" v="843" actId="20577"/>
          <ac:spMkLst>
            <pc:docMk/>
            <pc:sldMk cId="1136377920" sldId="9536"/>
            <ac:spMk id="2" creationId="{B04369B5-2621-A022-2A92-A5F7B6E3371A}"/>
          </ac:spMkLst>
        </pc:spChg>
        <pc:spChg chg="mod">
          <ac:chgData name="Eleonore CHARLES" userId="24e2afa8-1cbd-40cc-8994-aea54f5e0762" providerId="ADAL" clId="{E66C29CB-076A-4A74-AB40-D33F3911ABD6}" dt="2022-11-01T09:44:36.234" v="156" actId="20577"/>
          <ac:spMkLst>
            <pc:docMk/>
            <pc:sldMk cId="1136377920" sldId="9536"/>
            <ac:spMk id="3" creationId="{73A2F4E7-CB6B-317E-59FA-3CBAF5A05483}"/>
          </ac:spMkLst>
        </pc:spChg>
      </pc:sldChg>
      <pc:sldChg chg="modSp add mod ord">
        <pc:chgData name="Eleonore CHARLES" userId="24e2afa8-1cbd-40cc-8994-aea54f5e0762" providerId="ADAL" clId="{E66C29CB-076A-4A74-AB40-D33F3911ABD6}" dt="2022-11-01T15:17:08.288" v="2194" actId="20578"/>
        <pc:sldMkLst>
          <pc:docMk/>
          <pc:sldMk cId="3663583335" sldId="9537"/>
        </pc:sldMkLst>
        <pc:spChg chg="mod">
          <ac:chgData name="Eleonore CHARLES" userId="24e2afa8-1cbd-40cc-8994-aea54f5e0762" providerId="ADAL" clId="{E66C29CB-076A-4A74-AB40-D33F3911ABD6}" dt="2022-11-01T11:28:11.702" v="852" actId="20577"/>
          <ac:spMkLst>
            <pc:docMk/>
            <pc:sldMk cId="3663583335" sldId="9537"/>
            <ac:spMk id="2" creationId="{B04369B5-2621-A022-2A92-A5F7B6E3371A}"/>
          </ac:spMkLst>
        </pc:spChg>
        <pc:spChg chg="mod">
          <ac:chgData name="Eleonore CHARLES" userId="24e2afa8-1cbd-40cc-8994-aea54f5e0762" providerId="ADAL" clId="{E66C29CB-076A-4A74-AB40-D33F3911ABD6}" dt="2022-11-01T09:46:06.213" v="192" actId="20577"/>
          <ac:spMkLst>
            <pc:docMk/>
            <pc:sldMk cId="3663583335" sldId="9537"/>
            <ac:spMk id="3" creationId="{73A2F4E7-CB6B-317E-59FA-3CBAF5A05483}"/>
          </ac:spMkLst>
        </pc:spChg>
      </pc:sldChg>
      <pc:sldChg chg="modSp add mod ord">
        <pc:chgData name="Eleonore CHARLES" userId="24e2afa8-1cbd-40cc-8994-aea54f5e0762" providerId="ADAL" clId="{E66C29CB-076A-4A74-AB40-D33F3911ABD6}" dt="2022-11-01T15:17:08.288" v="2194" actId="20578"/>
        <pc:sldMkLst>
          <pc:docMk/>
          <pc:sldMk cId="1532368661" sldId="9538"/>
        </pc:sldMkLst>
        <pc:spChg chg="mod">
          <ac:chgData name="Eleonore CHARLES" userId="24e2afa8-1cbd-40cc-8994-aea54f5e0762" providerId="ADAL" clId="{E66C29CB-076A-4A74-AB40-D33F3911ABD6}" dt="2022-11-01T11:28:04.291" v="846" actId="20577"/>
          <ac:spMkLst>
            <pc:docMk/>
            <pc:sldMk cId="1532368661" sldId="9538"/>
            <ac:spMk id="2" creationId="{B04369B5-2621-A022-2A92-A5F7B6E3371A}"/>
          </ac:spMkLst>
        </pc:spChg>
        <pc:spChg chg="mod">
          <ac:chgData name="Eleonore CHARLES" userId="24e2afa8-1cbd-40cc-8994-aea54f5e0762" providerId="ADAL" clId="{E66C29CB-076A-4A74-AB40-D33F3911ABD6}" dt="2022-11-01T09:45:52.160" v="176" actId="20577"/>
          <ac:spMkLst>
            <pc:docMk/>
            <pc:sldMk cId="1532368661" sldId="9538"/>
            <ac:spMk id="3" creationId="{73A2F4E7-CB6B-317E-59FA-3CBAF5A05483}"/>
          </ac:spMkLst>
        </pc:spChg>
      </pc:sldChg>
      <pc:sldChg chg="modSp add mod ord">
        <pc:chgData name="Eleonore CHARLES" userId="24e2afa8-1cbd-40cc-8994-aea54f5e0762" providerId="ADAL" clId="{E66C29CB-076A-4A74-AB40-D33F3911ABD6}" dt="2022-11-01T15:17:08.288" v="2194" actId="20578"/>
        <pc:sldMkLst>
          <pc:docMk/>
          <pc:sldMk cId="3042894082" sldId="9539"/>
        </pc:sldMkLst>
        <pc:spChg chg="mod">
          <ac:chgData name="Eleonore CHARLES" userId="24e2afa8-1cbd-40cc-8994-aea54f5e0762" providerId="ADAL" clId="{E66C29CB-076A-4A74-AB40-D33F3911ABD6}" dt="2022-11-01T11:28:16.025" v="855" actId="20577"/>
          <ac:spMkLst>
            <pc:docMk/>
            <pc:sldMk cId="3042894082" sldId="9539"/>
            <ac:spMk id="2" creationId="{B04369B5-2621-A022-2A92-A5F7B6E3371A}"/>
          </ac:spMkLst>
        </pc:spChg>
        <pc:spChg chg="mod">
          <ac:chgData name="Eleonore CHARLES" userId="24e2afa8-1cbd-40cc-8994-aea54f5e0762" providerId="ADAL" clId="{E66C29CB-076A-4A74-AB40-D33F3911ABD6}" dt="2022-11-01T09:46:16.132" v="208" actId="20577"/>
          <ac:spMkLst>
            <pc:docMk/>
            <pc:sldMk cId="3042894082" sldId="9539"/>
            <ac:spMk id="3" creationId="{73A2F4E7-CB6B-317E-59FA-3CBAF5A05483}"/>
          </ac:spMkLst>
        </pc:spChg>
      </pc:sldChg>
      <pc:sldChg chg="modSp add mod ord">
        <pc:chgData name="Eleonore CHARLES" userId="24e2afa8-1cbd-40cc-8994-aea54f5e0762" providerId="ADAL" clId="{E66C29CB-076A-4A74-AB40-D33F3911ABD6}" dt="2022-11-01T11:28:19.827" v="858" actId="20577"/>
        <pc:sldMkLst>
          <pc:docMk/>
          <pc:sldMk cId="1205941051" sldId="9540"/>
        </pc:sldMkLst>
        <pc:spChg chg="mod">
          <ac:chgData name="Eleonore CHARLES" userId="24e2afa8-1cbd-40cc-8994-aea54f5e0762" providerId="ADAL" clId="{E66C29CB-076A-4A74-AB40-D33F3911ABD6}" dt="2022-11-01T11:28:19.827" v="858" actId="20577"/>
          <ac:spMkLst>
            <pc:docMk/>
            <pc:sldMk cId="1205941051" sldId="9540"/>
            <ac:spMk id="2" creationId="{B04369B5-2621-A022-2A92-A5F7B6E3371A}"/>
          </ac:spMkLst>
        </pc:spChg>
        <pc:spChg chg="mod">
          <ac:chgData name="Eleonore CHARLES" userId="24e2afa8-1cbd-40cc-8994-aea54f5e0762" providerId="ADAL" clId="{E66C29CB-076A-4A74-AB40-D33F3911ABD6}" dt="2022-11-01T09:46:42.866" v="221" actId="20577"/>
          <ac:spMkLst>
            <pc:docMk/>
            <pc:sldMk cId="1205941051" sldId="9540"/>
            <ac:spMk id="3" creationId="{73A2F4E7-CB6B-317E-59FA-3CBAF5A05483}"/>
          </ac:spMkLst>
        </pc:spChg>
      </pc:sldChg>
      <pc:sldChg chg="addSp modSp add mod ord">
        <pc:chgData name="Eleonore CHARLES" userId="24e2afa8-1cbd-40cc-8994-aea54f5e0762" providerId="ADAL" clId="{E66C29CB-076A-4A74-AB40-D33F3911ABD6}" dt="2022-11-01T14:10:30.113" v="1503" actId="1076"/>
        <pc:sldMkLst>
          <pc:docMk/>
          <pc:sldMk cId="2951423779" sldId="9541"/>
        </pc:sldMkLst>
        <pc:spChg chg="mod">
          <ac:chgData name="Eleonore CHARLES" userId="24e2afa8-1cbd-40cc-8994-aea54f5e0762" providerId="ADAL" clId="{E66C29CB-076A-4A74-AB40-D33F3911ABD6}" dt="2022-11-01T11:28:28.292" v="859"/>
          <ac:spMkLst>
            <pc:docMk/>
            <pc:sldMk cId="2951423779" sldId="9541"/>
            <ac:spMk id="2" creationId="{B04369B5-2621-A022-2A92-A5F7B6E3371A}"/>
          </ac:spMkLst>
        </pc:spChg>
        <pc:spChg chg="mod">
          <ac:chgData name="Eleonore CHARLES" userId="24e2afa8-1cbd-40cc-8994-aea54f5e0762" providerId="ADAL" clId="{E66C29CB-076A-4A74-AB40-D33F3911ABD6}" dt="2022-11-01T09:46:48.717" v="230" actId="20577"/>
          <ac:spMkLst>
            <pc:docMk/>
            <pc:sldMk cId="2951423779" sldId="9541"/>
            <ac:spMk id="3" creationId="{73A2F4E7-CB6B-317E-59FA-3CBAF5A05483}"/>
          </ac:spMkLst>
        </pc:spChg>
        <pc:spChg chg="mod">
          <ac:chgData name="Eleonore CHARLES" userId="24e2afa8-1cbd-40cc-8994-aea54f5e0762" providerId="ADAL" clId="{E66C29CB-076A-4A74-AB40-D33F3911ABD6}" dt="2022-11-01T14:10:30.113" v="1503" actId="1076"/>
          <ac:spMkLst>
            <pc:docMk/>
            <pc:sldMk cId="2951423779" sldId="9541"/>
            <ac:spMk id="5" creationId="{48BA6E10-53D7-C68B-455B-1A3AED55720A}"/>
          </ac:spMkLst>
        </pc:spChg>
        <pc:grpChg chg="add mod">
          <ac:chgData name="Eleonore CHARLES" userId="24e2afa8-1cbd-40cc-8994-aea54f5e0762" providerId="ADAL" clId="{E66C29CB-076A-4A74-AB40-D33F3911ABD6}" dt="2022-11-01T14:10:30.113" v="1503" actId="1076"/>
          <ac:grpSpMkLst>
            <pc:docMk/>
            <pc:sldMk cId="2951423779" sldId="9541"/>
            <ac:grpSpMk id="4" creationId="{86997C37-A963-9240-68B2-FFE792D33EE8}"/>
          </ac:grpSpMkLst>
        </pc:grpChg>
        <pc:picChg chg="mod">
          <ac:chgData name="Eleonore CHARLES" userId="24e2afa8-1cbd-40cc-8994-aea54f5e0762" providerId="ADAL" clId="{E66C29CB-076A-4A74-AB40-D33F3911ABD6}" dt="2022-11-01T14:10:30.113" v="1503" actId="1076"/>
          <ac:picMkLst>
            <pc:docMk/>
            <pc:sldMk cId="2951423779" sldId="9541"/>
            <ac:picMk id="6" creationId="{7A0FA1C2-856F-1124-9214-09CADE68A53A}"/>
          </ac:picMkLst>
        </pc:picChg>
      </pc:sldChg>
      <pc:sldChg chg="modSp add mod ord">
        <pc:chgData name="Eleonore CHARLES" userId="24e2afa8-1cbd-40cc-8994-aea54f5e0762" providerId="ADAL" clId="{E66C29CB-076A-4A74-AB40-D33F3911ABD6}" dt="2022-11-01T11:28:31.681" v="860"/>
        <pc:sldMkLst>
          <pc:docMk/>
          <pc:sldMk cId="96550398" sldId="9542"/>
        </pc:sldMkLst>
        <pc:spChg chg="mod">
          <ac:chgData name="Eleonore CHARLES" userId="24e2afa8-1cbd-40cc-8994-aea54f5e0762" providerId="ADAL" clId="{E66C29CB-076A-4A74-AB40-D33F3911ABD6}" dt="2022-11-01T11:28:31.681" v="860"/>
          <ac:spMkLst>
            <pc:docMk/>
            <pc:sldMk cId="96550398" sldId="9542"/>
            <ac:spMk id="2" creationId="{B04369B5-2621-A022-2A92-A5F7B6E3371A}"/>
          </ac:spMkLst>
        </pc:spChg>
        <pc:spChg chg="mod">
          <ac:chgData name="Eleonore CHARLES" userId="24e2afa8-1cbd-40cc-8994-aea54f5e0762" providerId="ADAL" clId="{E66C29CB-076A-4A74-AB40-D33F3911ABD6}" dt="2022-11-01T09:46:58.415" v="245" actId="20577"/>
          <ac:spMkLst>
            <pc:docMk/>
            <pc:sldMk cId="96550398" sldId="9542"/>
            <ac:spMk id="3" creationId="{73A2F4E7-CB6B-317E-59FA-3CBAF5A05483}"/>
          </ac:spMkLst>
        </pc:spChg>
      </pc:sldChg>
      <pc:sldChg chg="addSp modSp add mod ord">
        <pc:chgData name="Eleonore CHARLES" userId="24e2afa8-1cbd-40cc-8994-aea54f5e0762" providerId="ADAL" clId="{E66C29CB-076A-4A74-AB40-D33F3911ABD6}" dt="2022-11-01T14:18:36.391" v="1581"/>
        <pc:sldMkLst>
          <pc:docMk/>
          <pc:sldMk cId="3723103374" sldId="9543"/>
        </pc:sldMkLst>
        <pc:spChg chg="mod">
          <ac:chgData name="Eleonore CHARLES" userId="24e2afa8-1cbd-40cc-8994-aea54f5e0762" providerId="ADAL" clId="{E66C29CB-076A-4A74-AB40-D33F3911ABD6}" dt="2022-11-01T11:28:40.449" v="861"/>
          <ac:spMkLst>
            <pc:docMk/>
            <pc:sldMk cId="3723103374" sldId="9543"/>
            <ac:spMk id="2" creationId="{B04369B5-2621-A022-2A92-A5F7B6E3371A}"/>
          </ac:spMkLst>
        </pc:spChg>
        <pc:spChg chg="mod">
          <ac:chgData name="Eleonore CHARLES" userId="24e2afa8-1cbd-40cc-8994-aea54f5e0762" providerId="ADAL" clId="{E66C29CB-076A-4A74-AB40-D33F3911ABD6}" dt="2022-11-01T09:47:10.857" v="255" actId="20577"/>
          <ac:spMkLst>
            <pc:docMk/>
            <pc:sldMk cId="3723103374" sldId="9543"/>
            <ac:spMk id="3" creationId="{73A2F4E7-CB6B-317E-59FA-3CBAF5A05483}"/>
          </ac:spMkLst>
        </pc:spChg>
        <pc:spChg chg="mod">
          <ac:chgData name="Eleonore CHARLES" userId="24e2afa8-1cbd-40cc-8994-aea54f5e0762" providerId="ADAL" clId="{E66C29CB-076A-4A74-AB40-D33F3911ABD6}" dt="2022-11-01T14:18:36.391" v="1581"/>
          <ac:spMkLst>
            <pc:docMk/>
            <pc:sldMk cId="3723103374" sldId="9543"/>
            <ac:spMk id="5" creationId="{B578687D-4B93-E511-5041-152CB3B8E69F}"/>
          </ac:spMkLst>
        </pc:spChg>
        <pc:grpChg chg="add mod">
          <ac:chgData name="Eleonore CHARLES" userId="24e2afa8-1cbd-40cc-8994-aea54f5e0762" providerId="ADAL" clId="{E66C29CB-076A-4A74-AB40-D33F3911ABD6}" dt="2022-11-01T14:18:36.391" v="1581"/>
          <ac:grpSpMkLst>
            <pc:docMk/>
            <pc:sldMk cId="3723103374" sldId="9543"/>
            <ac:grpSpMk id="4" creationId="{574FF73E-122D-DBD2-49F3-1AB0A930D570}"/>
          </ac:grpSpMkLst>
        </pc:grpChg>
        <pc:picChg chg="mod">
          <ac:chgData name="Eleonore CHARLES" userId="24e2afa8-1cbd-40cc-8994-aea54f5e0762" providerId="ADAL" clId="{E66C29CB-076A-4A74-AB40-D33F3911ABD6}" dt="2022-11-01T14:18:36.391" v="1581"/>
          <ac:picMkLst>
            <pc:docMk/>
            <pc:sldMk cId="3723103374" sldId="9543"/>
            <ac:picMk id="6" creationId="{0217DDFB-7AD8-03E0-5E80-D8196A9F44D7}"/>
          </ac:picMkLst>
        </pc:picChg>
      </pc:sldChg>
      <pc:sldChg chg="modSp add mod ord">
        <pc:chgData name="Eleonore CHARLES" userId="24e2afa8-1cbd-40cc-8994-aea54f5e0762" providerId="ADAL" clId="{E66C29CB-076A-4A74-AB40-D33F3911ABD6}" dt="2022-11-01T11:28:46.196" v="864" actId="20577"/>
        <pc:sldMkLst>
          <pc:docMk/>
          <pc:sldMk cId="1485405866" sldId="9544"/>
        </pc:sldMkLst>
        <pc:spChg chg="mod">
          <ac:chgData name="Eleonore CHARLES" userId="24e2afa8-1cbd-40cc-8994-aea54f5e0762" providerId="ADAL" clId="{E66C29CB-076A-4A74-AB40-D33F3911ABD6}" dt="2022-11-01T11:28:46.196" v="864" actId="20577"/>
          <ac:spMkLst>
            <pc:docMk/>
            <pc:sldMk cId="1485405866" sldId="9544"/>
            <ac:spMk id="2" creationId="{B04369B5-2621-A022-2A92-A5F7B6E3371A}"/>
          </ac:spMkLst>
        </pc:spChg>
        <pc:spChg chg="mod">
          <ac:chgData name="Eleonore CHARLES" userId="24e2afa8-1cbd-40cc-8994-aea54f5e0762" providerId="ADAL" clId="{E66C29CB-076A-4A74-AB40-D33F3911ABD6}" dt="2022-11-01T09:47:42.817" v="258"/>
          <ac:spMkLst>
            <pc:docMk/>
            <pc:sldMk cId="1485405866" sldId="9544"/>
            <ac:spMk id="3" creationId="{73A2F4E7-CB6B-317E-59FA-3CBAF5A05483}"/>
          </ac:spMkLst>
        </pc:spChg>
      </pc:sldChg>
      <pc:sldChg chg="modSp add mod ord">
        <pc:chgData name="Eleonore CHARLES" userId="24e2afa8-1cbd-40cc-8994-aea54f5e0762" providerId="ADAL" clId="{E66C29CB-076A-4A74-AB40-D33F3911ABD6}" dt="2022-11-01T11:28:55.732" v="865"/>
        <pc:sldMkLst>
          <pc:docMk/>
          <pc:sldMk cId="1093821358" sldId="9545"/>
        </pc:sldMkLst>
        <pc:spChg chg="mod">
          <ac:chgData name="Eleonore CHARLES" userId="24e2afa8-1cbd-40cc-8994-aea54f5e0762" providerId="ADAL" clId="{E66C29CB-076A-4A74-AB40-D33F3911ABD6}" dt="2022-11-01T11:28:55.732" v="865"/>
          <ac:spMkLst>
            <pc:docMk/>
            <pc:sldMk cId="1093821358" sldId="9545"/>
            <ac:spMk id="2" creationId="{B04369B5-2621-A022-2A92-A5F7B6E3371A}"/>
          </ac:spMkLst>
        </pc:spChg>
        <pc:spChg chg="mod">
          <ac:chgData name="Eleonore CHARLES" userId="24e2afa8-1cbd-40cc-8994-aea54f5e0762" providerId="ADAL" clId="{E66C29CB-076A-4A74-AB40-D33F3911ABD6}" dt="2022-11-01T09:47:53.835" v="260"/>
          <ac:spMkLst>
            <pc:docMk/>
            <pc:sldMk cId="1093821358" sldId="9545"/>
            <ac:spMk id="3" creationId="{73A2F4E7-CB6B-317E-59FA-3CBAF5A05483}"/>
          </ac:spMkLst>
        </pc:spChg>
      </pc:sldChg>
      <pc:sldChg chg="modSp add mod ord">
        <pc:chgData name="Eleonore CHARLES" userId="24e2afa8-1cbd-40cc-8994-aea54f5e0762" providerId="ADAL" clId="{E66C29CB-076A-4A74-AB40-D33F3911ABD6}" dt="2022-11-01T11:28:59.622" v="866"/>
        <pc:sldMkLst>
          <pc:docMk/>
          <pc:sldMk cId="1334303786" sldId="9546"/>
        </pc:sldMkLst>
        <pc:spChg chg="mod">
          <ac:chgData name="Eleonore CHARLES" userId="24e2afa8-1cbd-40cc-8994-aea54f5e0762" providerId="ADAL" clId="{E66C29CB-076A-4A74-AB40-D33F3911ABD6}" dt="2022-11-01T11:28:59.622" v="866"/>
          <ac:spMkLst>
            <pc:docMk/>
            <pc:sldMk cId="1334303786" sldId="9546"/>
            <ac:spMk id="2" creationId="{B04369B5-2621-A022-2A92-A5F7B6E3371A}"/>
          </ac:spMkLst>
        </pc:spChg>
        <pc:spChg chg="mod">
          <ac:chgData name="Eleonore CHARLES" userId="24e2afa8-1cbd-40cc-8994-aea54f5e0762" providerId="ADAL" clId="{E66C29CB-076A-4A74-AB40-D33F3911ABD6}" dt="2022-11-01T09:48:09.163" v="262"/>
          <ac:spMkLst>
            <pc:docMk/>
            <pc:sldMk cId="1334303786" sldId="9546"/>
            <ac:spMk id="3" creationId="{73A2F4E7-CB6B-317E-59FA-3CBAF5A05483}"/>
          </ac:spMkLst>
        </pc:spChg>
      </pc:sldChg>
      <pc:sldChg chg="modSp add mod ord">
        <pc:chgData name="Eleonore CHARLES" userId="24e2afa8-1cbd-40cc-8994-aea54f5e0762" providerId="ADAL" clId="{E66C29CB-076A-4A74-AB40-D33F3911ABD6}" dt="2022-11-01T11:29:05.861" v="867"/>
        <pc:sldMkLst>
          <pc:docMk/>
          <pc:sldMk cId="1369880364" sldId="9547"/>
        </pc:sldMkLst>
        <pc:spChg chg="mod">
          <ac:chgData name="Eleonore CHARLES" userId="24e2afa8-1cbd-40cc-8994-aea54f5e0762" providerId="ADAL" clId="{E66C29CB-076A-4A74-AB40-D33F3911ABD6}" dt="2022-11-01T11:29:05.861" v="867"/>
          <ac:spMkLst>
            <pc:docMk/>
            <pc:sldMk cId="1369880364" sldId="9547"/>
            <ac:spMk id="2" creationId="{B04369B5-2621-A022-2A92-A5F7B6E3371A}"/>
          </ac:spMkLst>
        </pc:spChg>
        <pc:spChg chg="mod">
          <ac:chgData name="Eleonore CHARLES" userId="24e2afa8-1cbd-40cc-8994-aea54f5e0762" providerId="ADAL" clId="{E66C29CB-076A-4A74-AB40-D33F3911ABD6}" dt="2022-11-01T09:48:18.270" v="265" actId="20577"/>
          <ac:spMkLst>
            <pc:docMk/>
            <pc:sldMk cId="1369880364" sldId="9547"/>
            <ac:spMk id="3" creationId="{73A2F4E7-CB6B-317E-59FA-3CBAF5A05483}"/>
          </ac:spMkLst>
        </pc:spChg>
      </pc:sldChg>
      <pc:sldChg chg="modSp add mod ord">
        <pc:chgData name="Eleonore CHARLES" userId="24e2afa8-1cbd-40cc-8994-aea54f5e0762" providerId="ADAL" clId="{E66C29CB-076A-4A74-AB40-D33F3911ABD6}" dt="2022-11-01T11:29:09.425" v="868"/>
        <pc:sldMkLst>
          <pc:docMk/>
          <pc:sldMk cId="3426348487" sldId="9548"/>
        </pc:sldMkLst>
        <pc:spChg chg="mod">
          <ac:chgData name="Eleonore CHARLES" userId="24e2afa8-1cbd-40cc-8994-aea54f5e0762" providerId="ADAL" clId="{E66C29CB-076A-4A74-AB40-D33F3911ABD6}" dt="2022-11-01T11:29:09.425" v="868"/>
          <ac:spMkLst>
            <pc:docMk/>
            <pc:sldMk cId="3426348487" sldId="9548"/>
            <ac:spMk id="2" creationId="{B04369B5-2621-A022-2A92-A5F7B6E3371A}"/>
          </ac:spMkLst>
        </pc:spChg>
        <pc:spChg chg="mod">
          <ac:chgData name="Eleonore CHARLES" userId="24e2afa8-1cbd-40cc-8994-aea54f5e0762" providerId="ADAL" clId="{E66C29CB-076A-4A74-AB40-D33F3911ABD6}" dt="2022-11-01T09:48:25.967" v="267"/>
          <ac:spMkLst>
            <pc:docMk/>
            <pc:sldMk cId="3426348487" sldId="9548"/>
            <ac:spMk id="3" creationId="{73A2F4E7-CB6B-317E-59FA-3CBAF5A05483}"/>
          </ac:spMkLst>
        </pc:spChg>
      </pc:sldChg>
      <pc:sldChg chg="modSp add mod ord">
        <pc:chgData name="Eleonore CHARLES" userId="24e2afa8-1cbd-40cc-8994-aea54f5e0762" providerId="ADAL" clId="{E66C29CB-076A-4A74-AB40-D33F3911ABD6}" dt="2022-11-01T11:29:14.407" v="869"/>
        <pc:sldMkLst>
          <pc:docMk/>
          <pc:sldMk cId="2606225560" sldId="9549"/>
        </pc:sldMkLst>
        <pc:spChg chg="mod">
          <ac:chgData name="Eleonore CHARLES" userId="24e2afa8-1cbd-40cc-8994-aea54f5e0762" providerId="ADAL" clId="{E66C29CB-076A-4A74-AB40-D33F3911ABD6}" dt="2022-11-01T11:29:14.407" v="869"/>
          <ac:spMkLst>
            <pc:docMk/>
            <pc:sldMk cId="2606225560" sldId="9549"/>
            <ac:spMk id="2" creationId="{B04369B5-2621-A022-2A92-A5F7B6E3371A}"/>
          </ac:spMkLst>
        </pc:spChg>
        <pc:spChg chg="mod">
          <ac:chgData name="Eleonore CHARLES" userId="24e2afa8-1cbd-40cc-8994-aea54f5e0762" providerId="ADAL" clId="{E66C29CB-076A-4A74-AB40-D33F3911ABD6}" dt="2022-11-01T09:48:38.881" v="270"/>
          <ac:spMkLst>
            <pc:docMk/>
            <pc:sldMk cId="2606225560" sldId="9549"/>
            <ac:spMk id="3" creationId="{73A2F4E7-CB6B-317E-59FA-3CBAF5A05483}"/>
          </ac:spMkLst>
        </pc:spChg>
      </pc:sldChg>
      <pc:sldChg chg="modSp add mod ord">
        <pc:chgData name="Eleonore CHARLES" userId="24e2afa8-1cbd-40cc-8994-aea54f5e0762" providerId="ADAL" clId="{E66C29CB-076A-4A74-AB40-D33F3911ABD6}" dt="2022-11-01T11:29:21.863" v="870"/>
        <pc:sldMkLst>
          <pc:docMk/>
          <pc:sldMk cId="2943630699" sldId="9550"/>
        </pc:sldMkLst>
        <pc:spChg chg="mod">
          <ac:chgData name="Eleonore CHARLES" userId="24e2afa8-1cbd-40cc-8994-aea54f5e0762" providerId="ADAL" clId="{E66C29CB-076A-4A74-AB40-D33F3911ABD6}" dt="2022-11-01T11:29:21.863" v="870"/>
          <ac:spMkLst>
            <pc:docMk/>
            <pc:sldMk cId="2943630699" sldId="9550"/>
            <ac:spMk id="2" creationId="{B04369B5-2621-A022-2A92-A5F7B6E3371A}"/>
          </ac:spMkLst>
        </pc:spChg>
        <pc:spChg chg="mod">
          <ac:chgData name="Eleonore CHARLES" userId="24e2afa8-1cbd-40cc-8994-aea54f5e0762" providerId="ADAL" clId="{E66C29CB-076A-4A74-AB40-D33F3911ABD6}" dt="2022-11-01T09:48:47.270" v="272"/>
          <ac:spMkLst>
            <pc:docMk/>
            <pc:sldMk cId="2943630699" sldId="9550"/>
            <ac:spMk id="3" creationId="{73A2F4E7-CB6B-317E-59FA-3CBAF5A05483}"/>
          </ac:spMkLst>
        </pc:spChg>
      </pc:sldChg>
      <pc:sldChg chg="modSp add mod ord">
        <pc:chgData name="Eleonore CHARLES" userId="24e2afa8-1cbd-40cc-8994-aea54f5e0762" providerId="ADAL" clId="{E66C29CB-076A-4A74-AB40-D33F3911ABD6}" dt="2022-11-01T11:29:27.076" v="871"/>
        <pc:sldMkLst>
          <pc:docMk/>
          <pc:sldMk cId="487316194" sldId="9551"/>
        </pc:sldMkLst>
        <pc:spChg chg="mod">
          <ac:chgData name="Eleonore CHARLES" userId="24e2afa8-1cbd-40cc-8994-aea54f5e0762" providerId="ADAL" clId="{E66C29CB-076A-4A74-AB40-D33F3911ABD6}" dt="2022-11-01T11:29:27.076" v="871"/>
          <ac:spMkLst>
            <pc:docMk/>
            <pc:sldMk cId="487316194" sldId="9551"/>
            <ac:spMk id="2" creationId="{B04369B5-2621-A022-2A92-A5F7B6E3371A}"/>
          </ac:spMkLst>
        </pc:spChg>
        <pc:spChg chg="mod">
          <ac:chgData name="Eleonore CHARLES" userId="24e2afa8-1cbd-40cc-8994-aea54f5e0762" providerId="ADAL" clId="{E66C29CB-076A-4A74-AB40-D33F3911ABD6}" dt="2022-11-01T09:48:57.245" v="274"/>
          <ac:spMkLst>
            <pc:docMk/>
            <pc:sldMk cId="487316194" sldId="9551"/>
            <ac:spMk id="3" creationId="{73A2F4E7-CB6B-317E-59FA-3CBAF5A05483}"/>
          </ac:spMkLst>
        </pc:spChg>
      </pc:sldChg>
      <pc:sldChg chg="modSp add mod ord">
        <pc:chgData name="Eleonore CHARLES" userId="24e2afa8-1cbd-40cc-8994-aea54f5e0762" providerId="ADAL" clId="{E66C29CB-076A-4A74-AB40-D33F3911ABD6}" dt="2022-11-01T11:29:31.166" v="872"/>
        <pc:sldMkLst>
          <pc:docMk/>
          <pc:sldMk cId="2641820343" sldId="9552"/>
        </pc:sldMkLst>
        <pc:spChg chg="mod">
          <ac:chgData name="Eleonore CHARLES" userId="24e2afa8-1cbd-40cc-8994-aea54f5e0762" providerId="ADAL" clId="{E66C29CB-076A-4A74-AB40-D33F3911ABD6}" dt="2022-11-01T11:29:31.166" v="872"/>
          <ac:spMkLst>
            <pc:docMk/>
            <pc:sldMk cId="2641820343" sldId="9552"/>
            <ac:spMk id="2" creationId="{B04369B5-2621-A022-2A92-A5F7B6E3371A}"/>
          </ac:spMkLst>
        </pc:spChg>
        <pc:spChg chg="mod">
          <ac:chgData name="Eleonore CHARLES" userId="24e2afa8-1cbd-40cc-8994-aea54f5e0762" providerId="ADAL" clId="{E66C29CB-076A-4A74-AB40-D33F3911ABD6}" dt="2022-11-01T09:49:06.304" v="276"/>
          <ac:spMkLst>
            <pc:docMk/>
            <pc:sldMk cId="2641820343" sldId="9552"/>
            <ac:spMk id="3" creationId="{73A2F4E7-CB6B-317E-59FA-3CBAF5A05483}"/>
          </ac:spMkLst>
        </pc:spChg>
      </pc:sldChg>
      <pc:sldChg chg="modSp add mod ord">
        <pc:chgData name="Eleonore CHARLES" userId="24e2afa8-1cbd-40cc-8994-aea54f5e0762" providerId="ADAL" clId="{E66C29CB-076A-4A74-AB40-D33F3911ABD6}" dt="2022-11-01T11:29:35.774" v="873"/>
        <pc:sldMkLst>
          <pc:docMk/>
          <pc:sldMk cId="1190640021" sldId="9553"/>
        </pc:sldMkLst>
        <pc:spChg chg="mod">
          <ac:chgData name="Eleonore CHARLES" userId="24e2afa8-1cbd-40cc-8994-aea54f5e0762" providerId="ADAL" clId="{E66C29CB-076A-4A74-AB40-D33F3911ABD6}" dt="2022-11-01T11:29:35.774" v="873"/>
          <ac:spMkLst>
            <pc:docMk/>
            <pc:sldMk cId="1190640021" sldId="9553"/>
            <ac:spMk id="2" creationId="{B04369B5-2621-A022-2A92-A5F7B6E3371A}"/>
          </ac:spMkLst>
        </pc:spChg>
        <pc:spChg chg="mod">
          <ac:chgData name="Eleonore CHARLES" userId="24e2afa8-1cbd-40cc-8994-aea54f5e0762" providerId="ADAL" clId="{E66C29CB-076A-4A74-AB40-D33F3911ABD6}" dt="2022-11-01T09:49:16.135" v="278"/>
          <ac:spMkLst>
            <pc:docMk/>
            <pc:sldMk cId="1190640021" sldId="9553"/>
            <ac:spMk id="3" creationId="{73A2F4E7-CB6B-317E-59FA-3CBAF5A05483}"/>
          </ac:spMkLst>
        </pc:spChg>
      </pc:sldChg>
      <pc:sldChg chg="modSp add mod ord">
        <pc:chgData name="Eleonore CHARLES" userId="24e2afa8-1cbd-40cc-8994-aea54f5e0762" providerId="ADAL" clId="{E66C29CB-076A-4A74-AB40-D33F3911ABD6}" dt="2022-11-01T11:29:40.998" v="874"/>
        <pc:sldMkLst>
          <pc:docMk/>
          <pc:sldMk cId="1164405117" sldId="9554"/>
        </pc:sldMkLst>
        <pc:spChg chg="mod">
          <ac:chgData name="Eleonore CHARLES" userId="24e2afa8-1cbd-40cc-8994-aea54f5e0762" providerId="ADAL" clId="{E66C29CB-076A-4A74-AB40-D33F3911ABD6}" dt="2022-11-01T11:29:40.998" v="874"/>
          <ac:spMkLst>
            <pc:docMk/>
            <pc:sldMk cId="1164405117" sldId="9554"/>
            <ac:spMk id="2" creationId="{B04369B5-2621-A022-2A92-A5F7B6E3371A}"/>
          </ac:spMkLst>
        </pc:spChg>
        <pc:spChg chg="mod">
          <ac:chgData name="Eleonore CHARLES" userId="24e2afa8-1cbd-40cc-8994-aea54f5e0762" providerId="ADAL" clId="{E66C29CB-076A-4A74-AB40-D33F3911ABD6}" dt="2022-11-01T09:49:24.636" v="281" actId="20577"/>
          <ac:spMkLst>
            <pc:docMk/>
            <pc:sldMk cId="1164405117" sldId="9554"/>
            <ac:spMk id="3" creationId="{73A2F4E7-CB6B-317E-59FA-3CBAF5A05483}"/>
          </ac:spMkLst>
        </pc:spChg>
      </pc:sldChg>
      <pc:sldChg chg="addSp modSp add mod ord">
        <pc:chgData name="Eleonore CHARLES" userId="24e2afa8-1cbd-40cc-8994-aea54f5e0762" providerId="ADAL" clId="{E66C29CB-076A-4A74-AB40-D33F3911ABD6}" dt="2022-11-01T15:07:16.367" v="2189"/>
        <pc:sldMkLst>
          <pc:docMk/>
          <pc:sldMk cId="4252020964" sldId="9555"/>
        </pc:sldMkLst>
        <pc:spChg chg="mod">
          <ac:chgData name="Eleonore CHARLES" userId="24e2afa8-1cbd-40cc-8994-aea54f5e0762" providerId="ADAL" clId="{E66C29CB-076A-4A74-AB40-D33F3911ABD6}" dt="2022-11-01T11:29:44.949" v="875"/>
          <ac:spMkLst>
            <pc:docMk/>
            <pc:sldMk cId="4252020964" sldId="9555"/>
            <ac:spMk id="2" creationId="{B04369B5-2621-A022-2A92-A5F7B6E3371A}"/>
          </ac:spMkLst>
        </pc:spChg>
        <pc:spChg chg="mod">
          <ac:chgData name="Eleonore CHARLES" userId="24e2afa8-1cbd-40cc-8994-aea54f5e0762" providerId="ADAL" clId="{E66C29CB-076A-4A74-AB40-D33F3911ABD6}" dt="2022-11-01T09:49:33.534" v="283"/>
          <ac:spMkLst>
            <pc:docMk/>
            <pc:sldMk cId="4252020964" sldId="9555"/>
            <ac:spMk id="3" creationId="{73A2F4E7-CB6B-317E-59FA-3CBAF5A05483}"/>
          </ac:spMkLst>
        </pc:spChg>
        <pc:spChg chg="mod">
          <ac:chgData name="Eleonore CHARLES" userId="24e2afa8-1cbd-40cc-8994-aea54f5e0762" providerId="ADAL" clId="{E66C29CB-076A-4A74-AB40-D33F3911ABD6}" dt="2022-11-01T15:07:16.367" v="2189"/>
          <ac:spMkLst>
            <pc:docMk/>
            <pc:sldMk cId="4252020964" sldId="9555"/>
            <ac:spMk id="5" creationId="{BDBC24D7-B25B-EF41-D2F6-77A17260AD3F}"/>
          </ac:spMkLst>
        </pc:spChg>
        <pc:grpChg chg="add mod">
          <ac:chgData name="Eleonore CHARLES" userId="24e2afa8-1cbd-40cc-8994-aea54f5e0762" providerId="ADAL" clId="{E66C29CB-076A-4A74-AB40-D33F3911ABD6}" dt="2022-11-01T15:07:16.367" v="2189"/>
          <ac:grpSpMkLst>
            <pc:docMk/>
            <pc:sldMk cId="4252020964" sldId="9555"/>
            <ac:grpSpMk id="4" creationId="{0B363A36-D219-DC1E-D808-BEDD2A8D9908}"/>
          </ac:grpSpMkLst>
        </pc:grpChg>
        <pc:picChg chg="mod">
          <ac:chgData name="Eleonore CHARLES" userId="24e2afa8-1cbd-40cc-8994-aea54f5e0762" providerId="ADAL" clId="{E66C29CB-076A-4A74-AB40-D33F3911ABD6}" dt="2022-11-01T15:07:16.367" v="2189"/>
          <ac:picMkLst>
            <pc:docMk/>
            <pc:sldMk cId="4252020964" sldId="9555"/>
            <ac:picMk id="6" creationId="{3E0DD3FD-B4CF-02F7-DA4A-A540E00F74D6}"/>
          </ac:picMkLst>
        </pc:picChg>
      </pc:sldChg>
      <pc:sldChg chg="modSp add mod ord">
        <pc:chgData name="Eleonore CHARLES" userId="24e2afa8-1cbd-40cc-8994-aea54f5e0762" providerId="ADAL" clId="{E66C29CB-076A-4A74-AB40-D33F3911ABD6}" dt="2022-11-01T11:29:49.520" v="878" actId="20577"/>
        <pc:sldMkLst>
          <pc:docMk/>
          <pc:sldMk cId="2732656734" sldId="9556"/>
        </pc:sldMkLst>
        <pc:spChg chg="mod">
          <ac:chgData name="Eleonore CHARLES" userId="24e2afa8-1cbd-40cc-8994-aea54f5e0762" providerId="ADAL" clId="{E66C29CB-076A-4A74-AB40-D33F3911ABD6}" dt="2022-11-01T11:29:49.520" v="878" actId="20577"/>
          <ac:spMkLst>
            <pc:docMk/>
            <pc:sldMk cId="2732656734" sldId="9556"/>
            <ac:spMk id="2" creationId="{B04369B5-2621-A022-2A92-A5F7B6E3371A}"/>
          </ac:spMkLst>
        </pc:spChg>
        <pc:spChg chg="mod">
          <ac:chgData name="Eleonore CHARLES" userId="24e2afa8-1cbd-40cc-8994-aea54f5e0762" providerId="ADAL" clId="{E66C29CB-076A-4A74-AB40-D33F3911ABD6}" dt="2022-11-01T09:49:49.073" v="286"/>
          <ac:spMkLst>
            <pc:docMk/>
            <pc:sldMk cId="2732656734" sldId="9556"/>
            <ac:spMk id="3" creationId="{73A2F4E7-CB6B-317E-59FA-3CBAF5A05483}"/>
          </ac:spMkLst>
        </pc:spChg>
      </pc:sldChg>
      <pc:sldChg chg="modSp add mod ord">
        <pc:chgData name="Eleonore CHARLES" userId="24e2afa8-1cbd-40cc-8994-aea54f5e0762" providerId="ADAL" clId="{E66C29CB-076A-4A74-AB40-D33F3911ABD6}" dt="2022-11-01T11:29:53.116" v="881" actId="20577"/>
        <pc:sldMkLst>
          <pc:docMk/>
          <pc:sldMk cId="2333396320" sldId="9557"/>
        </pc:sldMkLst>
        <pc:spChg chg="mod">
          <ac:chgData name="Eleonore CHARLES" userId="24e2afa8-1cbd-40cc-8994-aea54f5e0762" providerId="ADAL" clId="{E66C29CB-076A-4A74-AB40-D33F3911ABD6}" dt="2022-11-01T11:29:53.116" v="881" actId="20577"/>
          <ac:spMkLst>
            <pc:docMk/>
            <pc:sldMk cId="2333396320" sldId="9557"/>
            <ac:spMk id="2" creationId="{B04369B5-2621-A022-2A92-A5F7B6E3371A}"/>
          </ac:spMkLst>
        </pc:spChg>
        <pc:spChg chg="mod">
          <ac:chgData name="Eleonore CHARLES" userId="24e2afa8-1cbd-40cc-8994-aea54f5e0762" providerId="ADAL" clId="{E66C29CB-076A-4A74-AB40-D33F3911ABD6}" dt="2022-11-01T09:50:04.170" v="288"/>
          <ac:spMkLst>
            <pc:docMk/>
            <pc:sldMk cId="2333396320" sldId="9557"/>
            <ac:spMk id="3" creationId="{73A2F4E7-CB6B-317E-59FA-3CBAF5A05483}"/>
          </ac:spMkLst>
        </pc:spChg>
      </pc:sldChg>
      <pc:sldChg chg="modSp add mod ord">
        <pc:chgData name="Eleonore CHARLES" userId="24e2afa8-1cbd-40cc-8994-aea54f5e0762" providerId="ADAL" clId="{E66C29CB-076A-4A74-AB40-D33F3911ABD6}" dt="2022-11-01T11:29:57.981" v="884" actId="20577"/>
        <pc:sldMkLst>
          <pc:docMk/>
          <pc:sldMk cId="2897465879" sldId="9558"/>
        </pc:sldMkLst>
        <pc:spChg chg="mod">
          <ac:chgData name="Eleonore CHARLES" userId="24e2afa8-1cbd-40cc-8994-aea54f5e0762" providerId="ADAL" clId="{E66C29CB-076A-4A74-AB40-D33F3911ABD6}" dt="2022-11-01T11:29:57.981" v="884" actId="20577"/>
          <ac:spMkLst>
            <pc:docMk/>
            <pc:sldMk cId="2897465879" sldId="9558"/>
            <ac:spMk id="2" creationId="{B04369B5-2621-A022-2A92-A5F7B6E3371A}"/>
          </ac:spMkLst>
        </pc:spChg>
        <pc:spChg chg="mod">
          <ac:chgData name="Eleonore CHARLES" userId="24e2afa8-1cbd-40cc-8994-aea54f5e0762" providerId="ADAL" clId="{E66C29CB-076A-4A74-AB40-D33F3911ABD6}" dt="2022-11-01T09:50:16.275" v="290"/>
          <ac:spMkLst>
            <pc:docMk/>
            <pc:sldMk cId="2897465879" sldId="9558"/>
            <ac:spMk id="3" creationId="{73A2F4E7-CB6B-317E-59FA-3CBAF5A05483}"/>
          </ac:spMkLst>
        </pc:spChg>
      </pc:sldChg>
      <pc:sldChg chg="modSp add mod ord">
        <pc:chgData name="Eleonore CHARLES" userId="24e2afa8-1cbd-40cc-8994-aea54f5e0762" providerId="ADAL" clId="{E66C29CB-076A-4A74-AB40-D33F3911ABD6}" dt="2022-11-01T11:30:03.082" v="887" actId="20577"/>
        <pc:sldMkLst>
          <pc:docMk/>
          <pc:sldMk cId="3629744585" sldId="9559"/>
        </pc:sldMkLst>
        <pc:spChg chg="mod">
          <ac:chgData name="Eleonore CHARLES" userId="24e2afa8-1cbd-40cc-8994-aea54f5e0762" providerId="ADAL" clId="{E66C29CB-076A-4A74-AB40-D33F3911ABD6}" dt="2022-11-01T11:30:03.082" v="887" actId="20577"/>
          <ac:spMkLst>
            <pc:docMk/>
            <pc:sldMk cId="3629744585" sldId="9559"/>
            <ac:spMk id="2" creationId="{B04369B5-2621-A022-2A92-A5F7B6E3371A}"/>
          </ac:spMkLst>
        </pc:spChg>
        <pc:spChg chg="mod">
          <ac:chgData name="Eleonore CHARLES" userId="24e2afa8-1cbd-40cc-8994-aea54f5e0762" providerId="ADAL" clId="{E66C29CB-076A-4A74-AB40-D33F3911ABD6}" dt="2022-11-01T09:50:39.846" v="293"/>
          <ac:spMkLst>
            <pc:docMk/>
            <pc:sldMk cId="3629744585" sldId="9559"/>
            <ac:spMk id="3" creationId="{73A2F4E7-CB6B-317E-59FA-3CBAF5A05483}"/>
          </ac:spMkLst>
        </pc:spChg>
      </pc:sldChg>
      <pc:sldChg chg="modSp add mod ord">
        <pc:chgData name="Eleonore CHARLES" userId="24e2afa8-1cbd-40cc-8994-aea54f5e0762" providerId="ADAL" clId="{E66C29CB-076A-4A74-AB40-D33F3911ABD6}" dt="2022-11-01T11:30:07.357" v="890" actId="20577"/>
        <pc:sldMkLst>
          <pc:docMk/>
          <pc:sldMk cId="4283774238" sldId="9560"/>
        </pc:sldMkLst>
        <pc:spChg chg="mod">
          <ac:chgData name="Eleonore CHARLES" userId="24e2afa8-1cbd-40cc-8994-aea54f5e0762" providerId="ADAL" clId="{E66C29CB-076A-4A74-AB40-D33F3911ABD6}" dt="2022-11-01T11:30:07.357" v="890" actId="20577"/>
          <ac:spMkLst>
            <pc:docMk/>
            <pc:sldMk cId="4283774238" sldId="9560"/>
            <ac:spMk id="2" creationId="{B04369B5-2621-A022-2A92-A5F7B6E3371A}"/>
          </ac:spMkLst>
        </pc:spChg>
        <pc:spChg chg="mod">
          <ac:chgData name="Eleonore CHARLES" userId="24e2afa8-1cbd-40cc-8994-aea54f5e0762" providerId="ADAL" clId="{E66C29CB-076A-4A74-AB40-D33F3911ABD6}" dt="2022-11-01T09:50:55.341" v="295"/>
          <ac:spMkLst>
            <pc:docMk/>
            <pc:sldMk cId="4283774238" sldId="9560"/>
            <ac:spMk id="3" creationId="{73A2F4E7-CB6B-317E-59FA-3CBAF5A05483}"/>
          </ac:spMkLst>
        </pc:spChg>
      </pc:sldChg>
      <pc:sldChg chg="modSp add mod ord">
        <pc:chgData name="Eleonore CHARLES" userId="24e2afa8-1cbd-40cc-8994-aea54f5e0762" providerId="ADAL" clId="{E66C29CB-076A-4A74-AB40-D33F3911ABD6}" dt="2022-11-01T11:30:12.091" v="893" actId="20577"/>
        <pc:sldMkLst>
          <pc:docMk/>
          <pc:sldMk cId="2035793024" sldId="9561"/>
        </pc:sldMkLst>
        <pc:spChg chg="mod">
          <ac:chgData name="Eleonore CHARLES" userId="24e2afa8-1cbd-40cc-8994-aea54f5e0762" providerId="ADAL" clId="{E66C29CB-076A-4A74-AB40-D33F3911ABD6}" dt="2022-11-01T11:30:12.091" v="893" actId="20577"/>
          <ac:spMkLst>
            <pc:docMk/>
            <pc:sldMk cId="2035793024" sldId="9561"/>
            <ac:spMk id="2" creationId="{B04369B5-2621-A022-2A92-A5F7B6E3371A}"/>
          </ac:spMkLst>
        </pc:spChg>
        <pc:spChg chg="mod">
          <ac:chgData name="Eleonore CHARLES" userId="24e2afa8-1cbd-40cc-8994-aea54f5e0762" providerId="ADAL" clId="{E66C29CB-076A-4A74-AB40-D33F3911ABD6}" dt="2022-11-01T09:51:11.580" v="300" actId="20577"/>
          <ac:spMkLst>
            <pc:docMk/>
            <pc:sldMk cId="2035793024" sldId="9561"/>
            <ac:spMk id="3" creationId="{73A2F4E7-CB6B-317E-59FA-3CBAF5A05483}"/>
          </ac:spMkLst>
        </pc:spChg>
      </pc:sldChg>
      <pc:sldChg chg="addSp delSp modSp add del mod setBg delDesignElem">
        <pc:chgData name="Eleonore CHARLES" userId="24e2afa8-1cbd-40cc-8994-aea54f5e0762" providerId="ADAL" clId="{E66C29CB-076A-4A74-AB40-D33F3911ABD6}" dt="2022-11-01T09:59:09.381" v="351" actId="2696"/>
        <pc:sldMkLst>
          <pc:docMk/>
          <pc:sldMk cId="1836843836" sldId="9562"/>
        </pc:sldMkLst>
        <pc:spChg chg="del">
          <ac:chgData name="Eleonore CHARLES" userId="24e2afa8-1cbd-40cc-8994-aea54f5e0762" providerId="ADAL" clId="{E66C29CB-076A-4A74-AB40-D33F3911ABD6}" dt="2022-11-01T09:51:37.728" v="302"/>
          <ac:spMkLst>
            <pc:docMk/>
            <pc:sldMk cId="1836843836" sldId="9562"/>
            <ac:spMk id="1037" creationId="{82A5F716-98EF-42EF-A471-87C6DFDCC799}"/>
          </ac:spMkLst>
        </pc:spChg>
        <pc:spChg chg="del">
          <ac:chgData name="Eleonore CHARLES" userId="24e2afa8-1cbd-40cc-8994-aea54f5e0762" providerId="ADAL" clId="{E66C29CB-076A-4A74-AB40-D33F3911ABD6}" dt="2022-11-01T09:51:37.728" v="302"/>
          <ac:spMkLst>
            <pc:docMk/>
            <pc:sldMk cId="1836843836" sldId="9562"/>
            <ac:spMk id="1039" creationId="{B87687D8-4EF1-4EF2-BF7E-74BB4A3D1806}"/>
          </ac:spMkLst>
        </pc:spChg>
        <pc:picChg chg="add del mod">
          <ac:chgData name="Eleonore CHARLES" userId="24e2afa8-1cbd-40cc-8994-aea54f5e0762" providerId="ADAL" clId="{E66C29CB-076A-4A74-AB40-D33F3911ABD6}" dt="2022-11-01T09:53:16.086" v="310" actId="21"/>
          <ac:picMkLst>
            <pc:docMk/>
            <pc:sldMk cId="1836843836" sldId="9562"/>
            <ac:picMk id="3" creationId="{C158F720-81AC-6D94-3B31-DE08A75CC14C}"/>
          </ac:picMkLst>
        </pc:picChg>
        <pc:picChg chg="del">
          <ac:chgData name="Eleonore CHARLES" userId="24e2afa8-1cbd-40cc-8994-aea54f5e0762" providerId="ADAL" clId="{E66C29CB-076A-4A74-AB40-D33F3911ABD6}" dt="2022-11-01T09:51:40.660" v="303" actId="478"/>
          <ac:picMkLst>
            <pc:docMk/>
            <pc:sldMk cId="1836843836" sldId="9562"/>
            <ac:picMk id="9" creationId="{9FD389A9-3EBD-8704-37D1-E7461E4C20AF}"/>
          </ac:picMkLst>
        </pc:picChg>
      </pc:sldChg>
      <pc:sldChg chg="addSp delSp modSp add del mod ord">
        <pc:chgData name="Eleonore CHARLES" userId="24e2afa8-1cbd-40cc-8994-aea54f5e0762" providerId="ADAL" clId="{E66C29CB-076A-4A74-AB40-D33F3911ABD6}" dt="2022-11-01T09:59:09.381" v="351" actId="2696"/>
        <pc:sldMkLst>
          <pc:docMk/>
          <pc:sldMk cId="3376991445" sldId="9563"/>
        </pc:sldMkLst>
        <pc:picChg chg="add mod">
          <ac:chgData name="Eleonore CHARLES" userId="24e2afa8-1cbd-40cc-8994-aea54f5e0762" providerId="ADAL" clId="{E66C29CB-076A-4A74-AB40-D33F3911ABD6}" dt="2022-11-01T09:53:35.341" v="315" actId="207"/>
          <ac:picMkLst>
            <pc:docMk/>
            <pc:sldMk cId="3376991445" sldId="9563"/>
            <ac:picMk id="2" creationId="{1A70FB9A-A738-B1A9-E1C2-A28BA8FA4B66}"/>
          </ac:picMkLst>
        </pc:picChg>
        <pc:picChg chg="add del">
          <ac:chgData name="Eleonore CHARLES" userId="24e2afa8-1cbd-40cc-8994-aea54f5e0762" providerId="ADAL" clId="{E66C29CB-076A-4A74-AB40-D33F3911ABD6}" dt="2022-11-01T09:53:22.810" v="312" actId="478"/>
          <ac:picMkLst>
            <pc:docMk/>
            <pc:sldMk cId="3376991445" sldId="9563"/>
            <ac:picMk id="9" creationId="{9FD389A9-3EBD-8704-37D1-E7461E4C20AF}"/>
          </ac:picMkLst>
        </pc:picChg>
      </pc:sldChg>
      <pc:sldChg chg="addSp delSp modSp add mod ord">
        <pc:chgData name="Eleonore CHARLES" userId="24e2afa8-1cbd-40cc-8994-aea54f5e0762" providerId="ADAL" clId="{E66C29CB-076A-4A74-AB40-D33F3911ABD6}" dt="2022-11-01T09:59:01.526" v="350"/>
        <pc:sldMkLst>
          <pc:docMk/>
          <pc:sldMk cId="1395619871" sldId="9564"/>
        </pc:sldMkLst>
        <pc:spChg chg="del">
          <ac:chgData name="Eleonore CHARLES" userId="24e2afa8-1cbd-40cc-8994-aea54f5e0762" providerId="ADAL" clId="{E66C29CB-076A-4A74-AB40-D33F3911ABD6}" dt="2022-11-01T09:54:50.652" v="322" actId="26606"/>
          <ac:spMkLst>
            <pc:docMk/>
            <pc:sldMk cId="1395619871" sldId="9564"/>
            <ac:spMk id="1037" creationId="{82A5F716-98EF-42EF-A471-87C6DFDCC799}"/>
          </ac:spMkLst>
        </pc:spChg>
        <pc:spChg chg="del">
          <ac:chgData name="Eleonore CHARLES" userId="24e2afa8-1cbd-40cc-8994-aea54f5e0762" providerId="ADAL" clId="{E66C29CB-076A-4A74-AB40-D33F3911ABD6}" dt="2022-11-01T09:54:50.652" v="322" actId="26606"/>
          <ac:spMkLst>
            <pc:docMk/>
            <pc:sldMk cId="1395619871" sldId="9564"/>
            <ac:spMk id="1039" creationId="{B87687D8-4EF1-4EF2-BF7E-74BB4A3D1806}"/>
          </ac:spMkLst>
        </pc:spChg>
        <pc:spChg chg="add del">
          <ac:chgData name="Eleonore CHARLES" userId="24e2afa8-1cbd-40cc-8994-aea54f5e0762" providerId="ADAL" clId="{E66C29CB-076A-4A74-AB40-D33F3911ABD6}" dt="2022-11-01T09:55:10.289" v="324" actId="26606"/>
          <ac:spMkLst>
            <pc:docMk/>
            <pc:sldMk cId="1395619871" sldId="9564"/>
            <ac:spMk id="1044" creationId="{B670DBD5-770C-4383-9F54-5B86E86BD5BB}"/>
          </ac:spMkLst>
        </pc:spChg>
        <pc:spChg chg="add del">
          <ac:chgData name="Eleonore CHARLES" userId="24e2afa8-1cbd-40cc-8994-aea54f5e0762" providerId="ADAL" clId="{E66C29CB-076A-4A74-AB40-D33F3911ABD6}" dt="2022-11-01T09:58:16.582" v="344" actId="26606"/>
          <ac:spMkLst>
            <pc:docMk/>
            <pc:sldMk cId="1395619871" sldId="9564"/>
            <ac:spMk id="1049" creationId="{42A4FC2C-047E-45A5-965D-8E1E3BF09BC6}"/>
          </ac:spMkLst>
        </pc:spChg>
        <pc:spChg chg="add del">
          <ac:chgData name="Eleonore CHARLES" userId="24e2afa8-1cbd-40cc-8994-aea54f5e0762" providerId="ADAL" clId="{E66C29CB-076A-4A74-AB40-D33F3911ABD6}" dt="2022-11-01T09:58:51.671" v="347" actId="26606"/>
          <ac:spMkLst>
            <pc:docMk/>
            <pc:sldMk cId="1395619871" sldId="9564"/>
            <ac:spMk id="1054" creationId="{8950AD4C-6AF3-49F8-94E1-DBCAFB39478B}"/>
          </ac:spMkLst>
        </pc:spChg>
        <pc:spChg chg="add del">
          <ac:chgData name="Eleonore CHARLES" userId="24e2afa8-1cbd-40cc-8994-aea54f5e0762" providerId="ADAL" clId="{E66C29CB-076A-4A74-AB40-D33F3911ABD6}" dt="2022-11-01T09:58:51.671" v="347" actId="26606"/>
          <ac:spMkLst>
            <pc:docMk/>
            <pc:sldMk cId="1395619871" sldId="9564"/>
            <ac:spMk id="1056" creationId="{D967F3CD-B7D5-4CD4-B546-13C8A8F612BA}"/>
          </ac:spMkLst>
        </pc:spChg>
        <pc:spChg chg="add del">
          <ac:chgData name="Eleonore CHARLES" userId="24e2afa8-1cbd-40cc-8994-aea54f5e0762" providerId="ADAL" clId="{E66C29CB-076A-4A74-AB40-D33F3911ABD6}" dt="2022-11-01T09:58:51.671" v="347" actId="26606"/>
          <ac:spMkLst>
            <pc:docMk/>
            <pc:sldMk cId="1395619871" sldId="9564"/>
            <ac:spMk id="1058" creationId="{F9528C64-B611-4A0E-AED3-355EAA4E2DE3}"/>
          </ac:spMkLst>
        </pc:spChg>
        <pc:spChg chg="add del">
          <ac:chgData name="Eleonore CHARLES" userId="24e2afa8-1cbd-40cc-8994-aea54f5e0762" providerId="ADAL" clId="{E66C29CB-076A-4A74-AB40-D33F3911ABD6}" dt="2022-11-01T09:58:51.671" v="347" actId="26606"/>
          <ac:spMkLst>
            <pc:docMk/>
            <pc:sldMk cId="1395619871" sldId="9564"/>
            <ac:spMk id="1060" creationId="{9479A80B-8CA9-4EA1-9408-D2A7B0466B88}"/>
          </ac:spMkLst>
        </pc:spChg>
        <pc:spChg chg="add del">
          <ac:chgData name="Eleonore CHARLES" userId="24e2afa8-1cbd-40cc-8994-aea54f5e0762" providerId="ADAL" clId="{E66C29CB-076A-4A74-AB40-D33F3911ABD6}" dt="2022-11-01T09:58:51.658" v="346" actId="26606"/>
          <ac:spMkLst>
            <pc:docMk/>
            <pc:sldMk cId="1395619871" sldId="9564"/>
            <ac:spMk id="1065" creationId="{8950AD4C-6AF3-49F8-94E1-DBCAFB39478B}"/>
          </ac:spMkLst>
        </pc:spChg>
        <pc:spChg chg="add del">
          <ac:chgData name="Eleonore CHARLES" userId="24e2afa8-1cbd-40cc-8994-aea54f5e0762" providerId="ADAL" clId="{E66C29CB-076A-4A74-AB40-D33F3911ABD6}" dt="2022-11-01T09:58:51.658" v="346" actId="26606"/>
          <ac:spMkLst>
            <pc:docMk/>
            <pc:sldMk cId="1395619871" sldId="9564"/>
            <ac:spMk id="1067" creationId="{D967F3CD-B7D5-4CD4-B546-13C8A8F612BA}"/>
          </ac:spMkLst>
        </pc:spChg>
        <pc:spChg chg="add del">
          <ac:chgData name="Eleonore CHARLES" userId="24e2afa8-1cbd-40cc-8994-aea54f5e0762" providerId="ADAL" clId="{E66C29CB-076A-4A74-AB40-D33F3911ABD6}" dt="2022-11-01T09:58:51.658" v="346" actId="26606"/>
          <ac:spMkLst>
            <pc:docMk/>
            <pc:sldMk cId="1395619871" sldId="9564"/>
            <ac:spMk id="1069" creationId="{F9528C64-B611-4A0E-AED3-355EAA4E2DE3}"/>
          </ac:spMkLst>
        </pc:spChg>
        <pc:spChg chg="add del">
          <ac:chgData name="Eleonore CHARLES" userId="24e2afa8-1cbd-40cc-8994-aea54f5e0762" providerId="ADAL" clId="{E66C29CB-076A-4A74-AB40-D33F3911ABD6}" dt="2022-11-01T09:58:51.658" v="346" actId="26606"/>
          <ac:spMkLst>
            <pc:docMk/>
            <pc:sldMk cId="1395619871" sldId="9564"/>
            <ac:spMk id="1071" creationId="{9479A80B-8CA9-4EA1-9408-D2A7B0466B88}"/>
          </ac:spMkLst>
        </pc:spChg>
        <pc:spChg chg="add">
          <ac:chgData name="Eleonore CHARLES" userId="24e2afa8-1cbd-40cc-8994-aea54f5e0762" providerId="ADAL" clId="{E66C29CB-076A-4A74-AB40-D33F3911ABD6}" dt="2022-11-01T09:58:51.671" v="347" actId="26606"/>
          <ac:spMkLst>
            <pc:docMk/>
            <pc:sldMk cId="1395619871" sldId="9564"/>
            <ac:spMk id="1073" creationId="{C83A5C14-ED91-4CD1-809E-D29FF97C9AF5}"/>
          </ac:spMkLst>
        </pc:spChg>
        <pc:spChg chg="add">
          <ac:chgData name="Eleonore CHARLES" userId="24e2afa8-1cbd-40cc-8994-aea54f5e0762" providerId="ADAL" clId="{E66C29CB-076A-4A74-AB40-D33F3911ABD6}" dt="2022-11-01T09:58:51.671" v="347" actId="26606"/>
          <ac:spMkLst>
            <pc:docMk/>
            <pc:sldMk cId="1395619871" sldId="9564"/>
            <ac:spMk id="1074" creationId="{56065185-5C34-4F86-AA96-AA4D065B0EF4}"/>
          </ac:spMkLst>
        </pc:spChg>
        <pc:picChg chg="add del mod">
          <ac:chgData name="Eleonore CHARLES" userId="24e2afa8-1cbd-40cc-8994-aea54f5e0762" providerId="ADAL" clId="{E66C29CB-076A-4A74-AB40-D33F3911ABD6}" dt="2022-11-01T09:55:11.956" v="325" actId="21"/>
          <ac:picMkLst>
            <pc:docMk/>
            <pc:sldMk cId="1395619871" sldId="9564"/>
            <ac:picMk id="3" creationId="{6B8BB5E8-7BC0-1ADF-C7D8-CC257D4B3912}"/>
          </ac:picMkLst>
        </pc:picChg>
        <pc:picChg chg="add mod">
          <ac:chgData name="Eleonore CHARLES" userId="24e2afa8-1cbd-40cc-8994-aea54f5e0762" providerId="ADAL" clId="{E66C29CB-076A-4A74-AB40-D33F3911ABD6}" dt="2022-11-01T09:58:51.671" v="347" actId="26606"/>
          <ac:picMkLst>
            <pc:docMk/>
            <pc:sldMk cId="1395619871" sldId="9564"/>
            <ac:picMk id="4" creationId="{6B6A2EC1-D50D-4EA2-76C5-591E2165B5D2}"/>
          </ac:picMkLst>
        </pc:picChg>
        <pc:picChg chg="del">
          <ac:chgData name="Eleonore CHARLES" userId="24e2afa8-1cbd-40cc-8994-aea54f5e0762" providerId="ADAL" clId="{E66C29CB-076A-4A74-AB40-D33F3911ABD6}" dt="2022-11-01T09:54:33.175" v="319" actId="478"/>
          <ac:picMkLst>
            <pc:docMk/>
            <pc:sldMk cId="1395619871" sldId="9564"/>
            <ac:picMk id="9" creationId="{9FD389A9-3EBD-8704-37D1-E7461E4C20AF}"/>
          </ac:picMkLst>
        </pc:picChg>
      </pc:sldChg>
      <pc:sldChg chg="addSp delSp modSp new mod ord chgLayout">
        <pc:chgData name="Eleonore CHARLES" userId="24e2afa8-1cbd-40cc-8994-aea54f5e0762" providerId="ADAL" clId="{E66C29CB-076A-4A74-AB40-D33F3911ABD6}" dt="2022-11-01T15:17:08.288" v="2194" actId="20578"/>
        <pc:sldMkLst>
          <pc:docMk/>
          <pc:sldMk cId="2597955036" sldId="9565"/>
        </pc:sldMkLst>
        <pc:spChg chg="mod ord">
          <ac:chgData name="Eleonore CHARLES" userId="24e2afa8-1cbd-40cc-8994-aea54f5e0762" providerId="ADAL" clId="{E66C29CB-076A-4A74-AB40-D33F3911ABD6}" dt="2022-11-01T10:26:06.391" v="397" actId="700"/>
          <ac:spMkLst>
            <pc:docMk/>
            <pc:sldMk cId="2597955036" sldId="9565"/>
            <ac:spMk id="2" creationId="{933B6898-3FBF-E736-5195-B62FE5F74CCA}"/>
          </ac:spMkLst>
        </pc:spChg>
        <pc:spChg chg="del">
          <ac:chgData name="Eleonore CHARLES" userId="24e2afa8-1cbd-40cc-8994-aea54f5e0762" providerId="ADAL" clId="{E66C29CB-076A-4A74-AB40-D33F3911ABD6}" dt="2022-11-01T10:25:30.947" v="378"/>
          <ac:spMkLst>
            <pc:docMk/>
            <pc:sldMk cId="2597955036" sldId="9565"/>
            <ac:spMk id="3" creationId="{B386C76C-3C50-617C-2D0E-7FC569E11320}"/>
          </ac:spMkLst>
        </pc:spChg>
        <pc:spChg chg="mod ord">
          <ac:chgData name="Eleonore CHARLES" userId="24e2afa8-1cbd-40cc-8994-aea54f5e0762" providerId="ADAL" clId="{E66C29CB-076A-4A74-AB40-D33F3911ABD6}" dt="2022-11-01T10:26:06.391" v="397" actId="700"/>
          <ac:spMkLst>
            <pc:docMk/>
            <pc:sldMk cId="2597955036" sldId="9565"/>
            <ac:spMk id="4" creationId="{38CC2636-F408-9C82-487A-A4DA799F694C}"/>
          </ac:spMkLst>
        </pc:spChg>
        <pc:spChg chg="mod ord">
          <ac:chgData name="Eleonore CHARLES" userId="24e2afa8-1cbd-40cc-8994-aea54f5e0762" providerId="ADAL" clId="{E66C29CB-076A-4A74-AB40-D33F3911ABD6}" dt="2022-11-01T10:26:06.391" v="397" actId="700"/>
          <ac:spMkLst>
            <pc:docMk/>
            <pc:sldMk cId="2597955036" sldId="9565"/>
            <ac:spMk id="5" creationId="{D1F141EA-4DA5-DBFE-4792-0A25E48513BD}"/>
          </ac:spMkLst>
        </pc:spChg>
        <pc:spChg chg="add mod">
          <ac:chgData name="Eleonore CHARLES" userId="24e2afa8-1cbd-40cc-8994-aea54f5e0762" providerId="ADAL" clId="{E66C29CB-076A-4A74-AB40-D33F3911ABD6}" dt="2022-11-01T10:31:10.610" v="491" actId="404"/>
          <ac:spMkLst>
            <pc:docMk/>
            <pc:sldMk cId="2597955036" sldId="9565"/>
            <ac:spMk id="6" creationId="{E15F9DA5-8E3C-41BF-9F53-A0657227ED45}"/>
          </ac:spMkLst>
        </pc:spChg>
        <pc:spChg chg="add del mod">
          <ac:chgData name="Eleonore CHARLES" userId="24e2afa8-1cbd-40cc-8994-aea54f5e0762" providerId="ADAL" clId="{E66C29CB-076A-4A74-AB40-D33F3911ABD6}" dt="2022-11-01T10:29:23.694" v="472" actId="478"/>
          <ac:spMkLst>
            <pc:docMk/>
            <pc:sldMk cId="2597955036" sldId="9565"/>
            <ac:spMk id="7" creationId="{25882670-4878-89E8-A0BA-1258403C8A30}"/>
          </ac:spMkLst>
        </pc:spChg>
        <pc:spChg chg="add del">
          <ac:chgData name="Eleonore CHARLES" userId="24e2afa8-1cbd-40cc-8994-aea54f5e0762" providerId="ADAL" clId="{E66C29CB-076A-4A74-AB40-D33F3911ABD6}" dt="2022-11-01T10:29:57.999" v="478" actId="478"/>
          <ac:spMkLst>
            <pc:docMk/>
            <pc:sldMk cId="2597955036" sldId="9565"/>
            <ac:spMk id="8" creationId="{A2E1646B-1F49-5897-562C-B5BD8C1A67E4}"/>
          </ac:spMkLst>
        </pc:spChg>
        <pc:spChg chg="add del mod">
          <ac:chgData name="Eleonore CHARLES" userId="24e2afa8-1cbd-40cc-8994-aea54f5e0762" providerId="ADAL" clId="{E66C29CB-076A-4A74-AB40-D33F3911ABD6}" dt="2022-11-01T10:30:08.929" v="481" actId="478"/>
          <ac:spMkLst>
            <pc:docMk/>
            <pc:sldMk cId="2597955036" sldId="9565"/>
            <ac:spMk id="9" creationId="{CE3A9E23-42F5-1B3E-AC60-69B1914DAAF2}"/>
          </ac:spMkLst>
        </pc:spChg>
        <pc:spChg chg="add del">
          <ac:chgData name="Eleonore CHARLES" userId="24e2afa8-1cbd-40cc-8994-aea54f5e0762" providerId="ADAL" clId="{E66C29CB-076A-4A74-AB40-D33F3911ABD6}" dt="2022-11-01T10:31:33.126" v="493" actId="478"/>
          <ac:spMkLst>
            <pc:docMk/>
            <pc:sldMk cId="2597955036" sldId="9565"/>
            <ac:spMk id="12" creationId="{DBA34A88-9307-7F3A-74A1-525E42016A47}"/>
          </ac:spMkLst>
        </pc:spChg>
        <pc:spChg chg="add mod ord">
          <ac:chgData name="Eleonore CHARLES" userId="24e2afa8-1cbd-40cc-8994-aea54f5e0762" providerId="ADAL" clId="{E66C29CB-076A-4A74-AB40-D33F3911ABD6}" dt="2022-11-01T10:33:07.047" v="504" actId="1076"/>
          <ac:spMkLst>
            <pc:docMk/>
            <pc:sldMk cId="2597955036" sldId="9565"/>
            <ac:spMk id="13" creationId="{5A15E24E-402A-9CD3-41CE-DA6EE8ED06C2}"/>
          </ac:spMkLst>
        </pc:spChg>
        <pc:picChg chg="add mod">
          <ac:chgData name="Eleonore CHARLES" userId="24e2afa8-1cbd-40cc-8994-aea54f5e0762" providerId="ADAL" clId="{E66C29CB-076A-4A74-AB40-D33F3911ABD6}" dt="2022-11-01T10:33:07.047" v="504" actId="1076"/>
          <ac:picMkLst>
            <pc:docMk/>
            <pc:sldMk cId="2597955036" sldId="9565"/>
            <ac:picMk id="11" creationId="{D5F9C5C3-8DCB-2F7B-AFDD-B01F071DD89C}"/>
          </ac:picMkLst>
        </pc:picChg>
        <pc:picChg chg="add del mod ord">
          <ac:chgData name="Eleonore CHARLES" userId="24e2afa8-1cbd-40cc-8994-aea54f5e0762" providerId="ADAL" clId="{E66C29CB-076A-4A74-AB40-D33F3911ABD6}" dt="2022-11-01T10:29:16.421" v="470" actId="478"/>
          <ac:picMkLst>
            <pc:docMk/>
            <pc:sldMk cId="2597955036" sldId="9565"/>
            <ac:picMk id="1026" creationId="{69C0724B-6BCD-81C7-0163-5607A5C19669}"/>
          </ac:picMkLst>
        </pc:picChg>
        <pc:picChg chg="add del mod">
          <ac:chgData name="Eleonore CHARLES" userId="24e2afa8-1cbd-40cc-8994-aea54f5e0762" providerId="ADAL" clId="{E66C29CB-076A-4A74-AB40-D33F3911ABD6}" dt="2022-11-01T10:29:54.430" v="476" actId="478"/>
          <ac:picMkLst>
            <pc:docMk/>
            <pc:sldMk cId="2597955036" sldId="9565"/>
            <ac:picMk id="1028" creationId="{30A3702F-FD47-87F1-BF20-E0AFC0DD5A3C}"/>
          </ac:picMkLst>
        </pc:picChg>
      </pc:sldChg>
      <pc:sldChg chg="addSp delSp modSp add del mod">
        <pc:chgData name="Eleonore CHARLES" userId="24e2afa8-1cbd-40cc-8994-aea54f5e0762" providerId="ADAL" clId="{E66C29CB-076A-4A74-AB40-D33F3911ABD6}" dt="2022-11-01T09:58:59.245" v="348" actId="2696"/>
        <pc:sldMkLst>
          <pc:docMk/>
          <pc:sldMk cId="3333558806" sldId="9565"/>
        </pc:sldMkLst>
        <pc:spChg chg="add del">
          <ac:chgData name="Eleonore CHARLES" userId="24e2afa8-1cbd-40cc-8994-aea54f5e0762" providerId="ADAL" clId="{E66C29CB-076A-4A74-AB40-D33F3911ABD6}" dt="2022-11-01T09:55:19.342" v="329" actId="26606"/>
          <ac:spMkLst>
            <pc:docMk/>
            <pc:sldMk cId="3333558806" sldId="9565"/>
            <ac:spMk id="1037" creationId="{82A5F716-98EF-42EF-A471-87C6DFDCC799}"/>
          </ac:spMkLst>
        </pc:spChg>
        <pc:spChg chg="add del">
          <ac:chgData name="Eleonore CHARLES" userId="24e2afa8-1cbd-40cc-8994-aea54f5e0762" providerId="ADAL" clId="{E66C29CB-076A-4A74-AB40-D33F3911ABD6}" dt="2022-11-01T09:55:19.342" v="329" actId="26606"/>
          <ac:spMkLst>
            <pc:docMk/>
            <pc:sldMk cId="3333558806" sldId="9565"/>
            <ac:spMk id="1039" creationId="{B87687D8-4EF1-4EF2-BF7E-74BB4A3D1806}"/>
          </ac:spMkLst>
        </pc:spChg>
        <pc:picChg chg="add del mod">
          <ac:chgData name="Eleonore CHARLES" userId="24e2afa8-1cbd-40cc-8994-aea54f5e0762" providerId="ADAL" clId="{E66C29CB-076A-4A74-AB40-D33F3911ABD6}" dt="2022-11-01T09:55:35.206" v="336" actId="478"/>
          <ac:picMkLst>
            <pc:docMk/>
            <pc:sldMk cId="3333558806" sldId="9565"/>
            <ac:picMk id="2" creationId="{0660B1B7-032F-A3DF-05D3-B076694B9906}"/>
          </ac:picMkLst>
        </pc:picChg>
        <pc:picChg chg="add del mod">
          <ac:chgData name="Eleonore CHARLES" userId="24e2afa8-1cbd-40cc-8994-aea54f5e0762" providerId="ADAL" clId="{E66C29CB-076A-4A74-AB40-D33F3911ABD6}" dt="2022-11-01T09:58:01.462" v="342" actId="21"/>
          <ac:picMkLst>
            <pc:docMk/>
            <pc:sldMk cId="3333558806" sldId="9565"/>
            <ac:picMk id="4" creationId="{84B5E095-5AC1-C77A-2BDB-89E08ADC76F5}"/>
          </ac:picMkLst>
        </pc:picChg>
        <pc:picChg chg="add del mod">
          <ac:chgData name="Eleonore CHARLES" userId="24e2afa8-1cbd-40cc-8994-aea54f5e0762" providerId="ADAL" clId="{E66C29CB-076A-4A74-AB40-D33F3911ABD6}" dt="2022-11-01T09:56:18.067" v="339" actId="478"/>
          <ac:picMkLst>
            <pc:docMk/>
            <pc:sldMk cId="3333558806" sldId="9565"/>
            <ac:picMk id="9" creationId="{9FD389A9-3EBD-8704-37D1-E7461E4C20AF}"/>
          </ac:picMkLst>
        </pc:picChg>
        <pc:picChg chg="add del mod">
          <ac:chgData name="Eleonore CHARLES" userId="24e2afa8-1cbd-40cc-8994-aea54f5e0762" providerId="ADAL" clId="{E66C29CB-076A-4A74-AB40-D33F3911ABD6}" dt="2022-11-01T09:56:22.381" v="340" actId="478"/>
          <ac:picMkLst>
            <pc:docMk/>
            <pc:sldMk cId="3333558806" sldId="9565"/>
            <ac:picMk id="2050" creationId="{B1C11B35-A715-7F2D-19D1-727BC10B03BD}"/>
          </ac:picMkLst>
        </pc:picChg>
      </pc:sldChg>
      <pc:sldChg chg="addSp modSp new mod ord">
        <pc:chgData name="Eleonore CHARLES" userId="24e2afa8-1cbd-40cc-8994-aea54f5e0762" providerId="ADAL" clId="{E66C29CB-076A-4A74-AB40-D33F3911ABD6}" dt="2022-11-01T15:17:08.288" v="2194" actId="20578"/>
        <pc:sldMkLst>
          <pc:docMk/>
          <pc:sldMk cId="936254119" sldId="9566"/>
        </pc:sldMkLst>
        <pc:spChg chg="mod">
          <ac:chgData name="Eleonore CHARLES" userId="24e2afa8-1cbd-40cc-8994-aea54f5e0762" providerId="ADAL" clId="{E66C29CB-076A-4A74-AB40-D33F3911ABD6}" dt="2022-11-01T10:33:54.645" v="551" actId="20577"/>
          <ac:spMkLst>
            <pc:docMk/>
            <pc:sldMk cId="936254119" sldId="9566"/>
            <ac:spMk id="2" creationId="{6EECF95C-1FD2-F33B-7D5D-ECB4B349CDE0}"/>
          </ac:spMkLst>
        </pc:spChg>
        <pc:spChg chg="mod">
          <ac:chgData name="Eleonore CHARLES" userId="24e2afa8-1cbd-40cc-8994-aea54f5e0762" providerId="ADAL" clId="{E66C29CB-076A-4A74-AB40-D33F3911ABD6}" dt="2022-11-01T10:36:24.790" v="572" actId="113"/>
          <ac:spMkLst>
            <pc:docMk/>
            <pc:sldMk cId="936254119" sldId="9566"/>
            <ac:spMk id="3" creationId="{D3B07282-B7A2-53FD-DC80-1145DF2FBC61}"/>
          </ac:spMkLst>
        </pc:spChg>
        <pc:picChg chg="add mod">
          <ac:chgData name="Eleonore CHARLES" userId="24e2afa8-1cbd-40cc-8994-aea54f5e0762" providerId="ADAL" clId="{E66C29CB-076A-4A74-AB40-D33F3911ABD6}" dt="2022-11-01T10:35:47.755" v="566" actId="1076"/>
          <ac:picMkLst>
            <pc:docMk/>
            <pc:sldMk cId="936254119" sldId="9566"/>
            <ac:picMk id="7" creationId="{4CDE2A25-5605-B6D5-9CC1-05D10C77CE50}"/>
          </ac:picMkLst>
        </pc:picChg>
      </pc:sldChg>
      <pc:sldChg chg="modSp new del mod">
        <pc:chgData name="Eleonore CHARLES" userId="24e2afa8-1cbd-40cc-8994-aea54f5e0762" providerId="ADAL" clId="{E66C29CB-076A-4A74-AB40-D33F3911ABD6}" dt="2022-11-01T10:33:16.638" v="505" actId="2696"/>
        <pc:sldMkLst>
          <pc:docMk/>
          <pc:sldMk cId="2219447908" sldId="9566"/>
        </pc:sldMkLst>
        <pc:spChg chg="mod">
          <ac:chgData name="Eleonore CHARLES" userId="24e2afa8-1cbd-40cc-8994-aea54f5e0762" providerId="ADAL" clId="{E66C29CB-076A-4A74-AB40-D33F3911ABD6}" dt="2022-11-01T10:27:09.011" v="450" actId="20577"/>
          <ac:spMkLst>
            <pc:docMk/>
            <pc:sldMk cId="2219447908" sldId="9566"/>
            <ac:spMk id="3" creationId="{9C4F0A38-2A44-8689-8C9A-A1C9C3893451}"/>
          </ac:spMkLst>
        </pc:spChg>
      </pc:sldChg>
      <pc:sldChg chg="addSp modSp new mod ord">
        <pc:chgData name="Eleonore CHARLES" userId="24e2afa8-1cbd-40cc-8994-aea54f5e0762" providerId="ADAL" clId="{E66C29CB-076A-4A74-AB40-D33F3911ABD6}" dt="2022-11-01T15:17:08.288" v="2194" actId="20578"/>
        <pc:sldMkLst>
          <pc:docMk/>
          <pc:sldMk cId="1469674980" sldId="9567"/>
        </pc:sldMkLst>
        <pc:spChg chg="mod">
          <ac:chgData name="Eleonore CHARLES" userId="24e2afa8-1cbd-40cc-8994-aea54f5e0762" providerId="ADAL" clId="{E66C29CB-076A-4A74-AB40-D33F3911ABD6}" dt="2022-11-01T10:37:28.794" v="584" actId="20577"/>
          <ac:spMkLst>
            <pc:docMk/>
            <pc:sldMk cId="1469674980" sldId="9567"/>
            <ac:spMk id="2" creationId="{481414BD-EA63-15B4-2D03-9E7269D5DDB4}"/>
          </ac:spMkLst>
        </pc:spChg>
        <pc:spChg chg="mod">
          <ac:chgData name="Eleonore CHARLES" userId="24e2afa8-1cbd-40cc-8994-aea54f5e0762" providerId="ADAL" clId="{E66C29CB-076A-4A74-AB40-D33F3911ABD6}" dt="2022-11-01T13:49:39.108" v="1305" actId="5793"/>
          <ac:spMkLst>
            <pc:docMk/>
            <pc:sldMk cId="1469674980" sldId="9567"/>
            <ac:spMk id="3" creationId="{CA116473-8BB8-E854-8AD8-4D07366BE956}"/>
          </ac:spMkLst>
        </pc:spChg>
        <pc:picChg chg="add mod">
          <ac:chgData name="Eleonore CHARLES" userId="24e2afa8-1cbd-40cc-8994-aea54f5e0762" providerId="ADAL" clId="{E66C29CB-076A-4A74-AB40-D33F3911ABD6}" dt="2022-11-01T10:40:24.247" v="592" actId="1076"/>
          <ac:picMkLst>
            <pc:docMk/>
            <pc:sldMk cId="1469674980" sldId="9567"/>
            <ac:picMk id="2050" creationId="{E3500238-A945-0C9F-6033-36DC8BB0BEE8}"/>
          </ac:picMkLst>
        </pc:picChg>
      </pc:sldChg>
      <pc:sldChg chg="addSp delSp modSp new mod ord">
        <pc:chgData name="Eleonore CHARLES" userId="24e2afa8-1cbd-40cc-8994-aea54f5e0762" providerId="ADAL" clId="{E66C29CB-076A-4A74-AB40-D33F3911ABD6}" dt="2022-11-01T15:17:08.288" v="2194" actId="20578"/>
        <pc:sldMkLst>
          <pc:docMk/>
          <pc:sldMk cId="415566635" sldId="9568"/>
        </pc:sldMkLst>
        <pc:spChg chg="mod">
          <ac:chgData name="Eleonore CHARLES" userId="24e2afa8-1cbd-40cc-8994-aea54f5e0762" providerId="ADAL" clId="{E66C29CB-076A-4A74-AB40-D33F3911ABD6}" dt="2022-11-01T10:44:28.379" v="639" actId="20577"/>
          <ac:spMkLst>
            <pc:docMk/>
            <pc:sldMk cId="415566635" sldId="9568"/>
            <ac:spMk id="2" creationId="{AC775C7B-816E-9CFF-9C95-05C979A11A94}"/>
          </ac:spMkLst>
        </pc:spChg>
        <pc:spChg chg="del">
          <ac:chgData name="Eleonore CHARLES" userId="24e2afa8-1cbd-40cc-8994-aea54f5e0762" providerId="ADAL" clId="{E66C29CB-076A-4A74-AB40-D33F3911ABD6}" dt="2022-11-01T10:43:32.047" v="596"/>
          <ac:spMkLst>
            <pc:docMk/>
            <pc:sldMk cId="415566635" sldId="9568"/>
            <ac:spMk id="3" creationId="{FF0ABE7D-C1EB-D1FB-AC3B-7BEAF8BF3CB6}"/>
          </ac:spMkLst>
        </pc:spChg>
        <pc:picChg chg="add mod">
          <ac:chgData name="Eleonore CHARLES" userId="24e2afa8-1cbd-40cc-8994-aea54f5e0762" providerId="ADAL" clId="{E66C29CB-076A-4A74-AB40-D33F3911ABD6}" dt="2022-11-01T10:44:17.876" v="626" actId="1076"/>
          <ac:picMkLst>
            <pc:docMk/>
            <pc:sldMk cId="415566635" sldId="9568"/>
            <ac:picMk id="7" creationId="{92EB22D1-54C5-6AE5-0C84-145E25F2075C}"/>
          </ac:picMkLst>
        </pc:picChg>
        <pc:picChg chg="add mod">
          <ac:chgData name="Eleonore CHARLES" userId="24e2afa8-1cbd-40cc-8994-aea54f5e0762" providerId="ADAL" clId="{E66C29CB-076A-4A74-AB40-D33F3911ABD6}" dt="2022-11-01T10:44:10.487" v="623" actId="1076"/>
          <ac:picMkLst>
            <pc:docMk/>
            <pc:sldMk cId="415566635" sldId="9568"/>
            <ac:picMk id="9" creationId="{E87ECD02-7702-2F60-CF27-8D803880C6CD}"/>
          </ac:picMkLst>
        </pc:picChg>
      </pc:sldChg>
      <pc:sldChg chg="addSp modSp new mod ord">
        <pc:chgData name="Eleonore CHARLES" userId="24e2afa8-1cbd-40cc-8994-aea54f5e0762" providerId="ADAL" clId="{E66C29CB-076A-4A74-AB40-D33F3911ABD6}" dt="2022-11-01T15:17:08.288" v="2194" actId="20578"/>
        <pc:sldMkLst>
          <pc:docMk/>
          <pc:sldMk cId="3970984497" sldId="9569"/>
        </pc:sldMkLst>
        <pc:spChg chg="mod">
          <ac:chgData name="Eleonore CHARLES" userId="24e2afa8-1cbd-40cc-8994-aea54f5e0762" providerId="ADAL" clId="{E66C29CB-076A-4A74-AB40-D33F3911ABD6}" dt="2022-11-01T10:46:53.277" v="660" actId="20577"/>
          <ac:spMkLst>
            <pc:docMk/>
            <pc:sldMk cId="3970984497" sldId="9569"/>
            <ac:spMk id="2" creationId="{91F4C9FD-5D87-344A-E65F-F0631C6BE0AF}"/>
          </ac:spMkLst>
        </pc:spChg>
        <pc:spChg chg="mod">
          <ac:chgData name="Eleonore CHARLES" userId="24e2afa8-1cbd-40cc-8994-aea54f5e0762" providerId="ADAL" clId="{E66C29CB-076A-4A74-AB40-D33F3911ABD6}" dt="2022-11-01T10:49:32.493" v="672" actId="1076"/>
          <ac:spMkLst>
            <pc:docMk/>
            <pc:sldMk cId="3970984497" sldId="9569"/>
            <ac:spMk id="3" creationId="{B9B52044-7462-9AC3-D06A-D239A784CB5A}"/>
          </ac:spMkLst>
        </pc:spChg>
        <pc:picChg chg="add mod">
          <ac:chgData name="Eleonore CHARLES" userId="24e2afa8-1cbd-40cc-8994-aea54f5e0762" providerId="ADAL" clId="{E66C29CB-076A-4A74-AB40-D33F3911ABD6}" dt="2022-11-01T10:49:46.663" v="674" actId="1076"/>
          <ac:picMkLst>
            <pc:docMk/>
            <pc:sldMk cId="3970984497" sldId="9569"/>
            <ac:picMk id="3074" creationId="{EAEA77AA-AB61-78E4-D049-0240B1074DC8}"/>
          </ac:picMkLst>
        </pc:picChg>
      </pc:sldChg>
      <pc:sldChg chg="addSp modSp new mod ord">
        <pc:chgData name="Eleonore CHARLES" userId="24e2afa8-1cbd-40cc-8994-aea54f5e0762" providerId="ADAL" clId="{E66C29CB-076A-4A74-AB40-D33F3911ABD6}" dt="2022-11-01T15:17:08.288" v="2194" actId="20578"/>
        <pc:sldMkLst>
          <pc:docMk/>
          <pc:sldMk cId="3654625495" sldId="9570"/>
        </pc:sldMkLst>
        <pc:spChg chg="mod">
          <ac:chgData name="Eleonore CHARLES" userId="24e2afa8-1cbd-40cc-8994-aea54f5e0762" providerId="ADAL" clId="{E66C29CB-076A-4A74-AB40-D33F3911ABD6}" dt="2022-11-01T10:51:54.329" v="694" actId="20577"/>
          <ac:spMkLst>
            <pc:docMk/>
            <pc:sldMk cId="3654625495" sldId="9570"/>
            <ac:spMk id="2" creationId="{0FD1F96D-9F62-EB50-5EC3-B357C5C7D5D9}"/>
          </ac:spMkLst>
        </pc:spChg>
        <pc:spChg chg="mod">
          <ac:chgData name="Eleonore CHARLES" userId="24e2afa8-1cbd-40cc-8994-aea54f5e0762" providerId="ADAL" clId="{E66C29CB-076A-4A74-AB40-D33F3911ABD6}" dt="2022-11-01T13:49:59.169" v="1307" actId="404"/>
          <ac:spMkLst>
            <pc:docMk/>
            <pc:sldMk cId="3654625495" sldId="9570"/>
            <ac:spMk id="3" creationId="{29E76546-1C93-BAF8-A893-5533BFF74CA1}"/>
          </ac:spMkLst>
        </pc:spChg>
        <pc:spChg chg="add mod">
          <ac:chgData name="Eleonore CHARLES" userId="24e2afa8-1cbd-40cc-8994-aea54f5e0762" providerId="ADAL" clId="{E66C29CB-076A-4A74-AB40-D33F3911ABD6}" dt="2022-11-01T10:55:09.726" v="750" actId="1076"/>
          <ac:spMkLst>
            <pc:docMk/>
            <pc:sldMk cId="3654625495" sldId="9570"/>
            <ac:spMk id="9" creationId="{E89F2FFC-18FE-151A-1262-09F616CF7CB8}"/>
          </ac:spMkLst>
        </pc:spChg>
        <pc:picChg chg="add mod">
          <ac:chgData name="Eleonore CHARLES" userId="24e2afa8-1cbd-40cc-8994-aea54f5e0762" providerId="ADAL" clId="{E66C29CB-076A-4A74-AB40-D33F3911ABD6}" dt="2022-11-01T10:54:53.911" v="745" actId="14100"/>
          <ac:picMkLst>
            <pc:docMk/>
            <pc:sldMk cId="3654625495" sldId="9570"/>
            <ac:picMk id="7" creationId="{2AF4BD71-BBE9-DE9E-2746-9AF194B32957}"/>
          </ac:picMkLst>
        </pc:picChg>
      </pc:sldChg>
      <pc:sldChg chg="addSp modSp new mod ord">
        <pc:chgData name="Eleonore CHARLES" userId="24e2afa8-1cbd-40cc-8994-aea54f5e0762" providerId="ADAL" clId="{E66C29CB-076A-4A74-AB40-D33F3911ABD6}" dt="2022-11-01T15:17:08.288" v="2194" actId="20578"/>
        <pc:sldMkLst>
          <pc:docMk/>
          <pc:sldMk cId="4216594222" sldId="9571"/>
        </pc:sldMkLst>
        <pc:spChg chg="mod">
          <ac:chgData name="Eleonore CHARLES" userId="24e2afa8-1cbd-40cc-8994-aea54f5e0762" providerId="ADAL" clId="{E66C29CB-076A-4A74-AB40-D33F3911ABD6}" dt="2022-11-01T11:06:46.653" v="752"/>
          <ac:spMkLst>
            <pc:docMk/>
            <pc:sldMk cId="4216594222" sldId="9571"/>
            <ac:spMk id="2" creationId="{BDF706AC-D060-FBE8-1882-4FE3228FDC79}"/>
          </ac:spMkLst>
        </pc:spChg>
        <pc:spChg chg="mod">
          <ac:chgData name="Eleonore CHARLES" userId="24e2afa8-1cbd-40cc-8994-aea54f5e0762" providerId="ADAL" clId="{E66C29CB-076A-4A74-AB40-D33F3911ABD6}" dt="2022-11-01T11:07:44.272" v="769" actId="27636"/>
          <ac:spMkLst>
            <pc:docMk/>
            <pc:sldMk cId="4216594222" sldId="9571"/>
            <ac:spMk id="3" creationId="{A873DB29-4872-1024-244F-9935546C91F1}"/>
          </ac:spMkLst>
        </pc:spChg>
        <pc:picChg chg="add mod">
          <ac:chgData name="Eleonore CHARLES" userId="24e2afa8-1cbd-40cc-8994-aea54f5e0762" providerId="ADAL" clId="{E66C29CB-076A-4A74-AB40-D33F3911ABD6}" dt="2022-11-01T11:07:38.786" v="766" actId="1076"/>
          <ac:picMkLst>
            <pc:docMk/>
            <pc:sldMk cId="4216594222" sldId="9571"/>
            <ac:picMk id="7" creationId="{EB50C5A4-0FA2-D257-112B-A81BBB4E9529}"/>
          </ac:picMkLst>
        </pc:picChg>
      </pc:sldChg>
      <pc:sldChg chg="addSp modSp new mod ord">
        <pc:chgData name="Eleonore CHARLES" userId="24e2afa8-1cbd-40cc-8994-aea54f5e0762" providerId="ADAL" clId="{E66C29CB-076A-4A74-AB40-D33F3911ABD6}" dt="2022-11-01T15:17:08.288" v="2194" actId="20578"/>
        <pc:sldMkLst>
          <pc:docMk/>
          <pc:sldMk cId="2260183058" sldId="9572"/>
        </pc:sldMkLst>
        <pc:spChg chg="mod">
          <ac:chgData name="Eleonore CHARLES" userId="24e2afa8-1cbd-40cc-8994-aea54f5e0762" providerId="ADAL" clId="{E66C29CB-076A-4A74-AB40-D33F3911ABD6}" dt="2022-11-01T11:21:22.924" v="775"/>
          <ac:spMkLst>
            <pc:docMk/>
            <pc:sldMk cId="2260183058" sldId="9572"/>
            <ac:spMk id="2" creationId="{9189B509-91E3-CDE0-2BC3-31A4A78A3041}"/>
          </ac:spMkLst>
        </pc:spChg>
        <pc:spChg chg="mod">
          <ac:chgData name="Eleonore CHARLES" userId="24e2afa8-1cbd-40cc-8994-aea54f5e0762" providerId="ADAL" clId="{E66C29CB-076A-4A74-AB40-D33F3911ABD6}" dt="2022-11-01T11:22:30.824" v="791" actId="20577"/>
          <ac:spMkLst>
            <pc:docMk/>
            <pc:sldMk cId="2260183058" sldId="9572"/>
            <ac:spMk id="3" creationId="{87F131BD-22DD-B5C9-D0CD-20C452028C98}"/>
          </ac:spMkLst>
        </pc:spChg>
        <pc:picChg chg="add mod">
          <ac:chgData name="Eleonore CHARLES" userId="24e2afa8-1cbd-40cc-8994-aea54f5e0762" providerId="ADAL" clId="{E66C29CB-076A-4A74-AB40-D33F3911ABD6}" dt="2022-11-01T11:22:14.282" v="786" actId="14100"/>
          <ac:picMkLst>
            <pc:docMk/>
            <pc:sldMk cId="2260183058" sldId="9572"/>
            <ac:picMk id="7" creationId="{59E17299-B45B-EE07-E7F5-3D01333D3A03}"/>
          </ac:picMkLst>
        </pc:picChg>
      </pc:sldChg>
      <pc:sldChg chg="addSp modSp new mod ord">
        <pc:chgData name="Eleonore CHARLES" userId="24e2afa8-1cbd-40cc-8994-aea54f5e0762" providerId="ADAL" clId="{E66C29CB-076A-4A74-AB40-D33F3911ABD6}" dt="2022-11-01T15:17:08.288" v="2194" actId="20578"/>
        <pc:sldMkLst>
          <pc:docMk/>
          <pc:sldMk cId="2164851721" sldId="9573"/>
        </pc:sldMkLst>
        <pc:spChg chg="mod">
          <ac:chgData name="Eleonore CHARLES" userId="24e2afa8-1cbd-40cc-8994-aea54f5e0762" providerId="ADAL" clId="{E66C29CB-076A-4A74-AB40-D33F3911ABD6}" dt="2022-11-01T11:23:38.443" v="795"/>
          <ac:spMkLst>
            <pc:docMk/>
            <pc:sldMk cId="2164851721" sldId="9573"/>
            <ac:spMk id="2" creationId="{FE13DDF8-F02E-C0F8-CC7C-2D8D71F0EB6D}"/>
          </ac:spMkLst>
        </pc:spChg>
        <pc:spChg chg="mod">
          <ac:chgData name="Eleonore CHARLES" userId="24e2afa8-1cbd-40cc-8994-aea54f5e0762" providerId="ADAL" clId="{E66C29CB-076A-4A74-AB40-D33F3911ABD6}" dt="2022-11-01T11:32:06.110" v="901" actId="113"/>
          <ac:spMkLst>
            <pc:docMk/>
            <pc:sldMk cId="2164851721" sldId="9573"/>
            <ac:spMk id="3" creationId="{9F3B4C27-5484-AFBB-BC4F-B7B249B7B3D2}"/>
          </ac:spMkLst>
        </pc:spChg>
        <pc:picChg chg="add mod">
          <ac:chgData name="Eleonore CHARLES" userId="24e2afa8-1cbd-40cc-8994-aea54f5e0762" providerId="ADAL" clId="{E66C29CB-076A-4A74-AB40-D33F3911ABD6}" dt="2022-11-01T11:26:54.348" v="836" actId="1076"/>
          <ac:picMkLst>
            <pc:docMk/>
            <pc:sldMk cId="2164851721" sldId="9573"/>
            <ac:picMk id="1026" creationId="{5933CB6F-0F87-1B3B-46EB-FA55A12F7CE1}"/>
          </ac:picMkLst>
        </pc:picChg>
      </pc:sldChg>
      <pc:sldChg chg="addSp modSp new mod ord">
        <pc:chgData name="Eleonore CHARLES" userId="24e2afa8-1cbd-40cc-8994-aea54f5e0762" providerId="ADAL" clId="{E66C29CB-076A-4A74-AB40-D33F3911ABD6}" dt="2022-11-01T15:17:08.288" v="2194" actId="20578"/>
        <pc:sldMkLst>
          <pc:docMk/>
          <pc:sldMk cId="1838069215" sldId="9574"/>
        </pc:sldMkLst>
        <pc:spChg chg="mod">
          <ac:chgData name="Eleonore CHARLES" userId="24e2afa8-1cbd-40cc-8994-aea54f5e0762" providerId="ADAL" clId="{E66C29CB-076A-4A74-AB40-D33F3911ABD6}" dt="2022-11-01T13:19:40.639" v="930" actId="20577"/>
          <ac:spMkLst>
            <pc:docMk/>
            <pc:sldMk cId="1838069215" sldId="9574"/>
            <ac:spMk id="2" creationId="{9B0A09B2-C41A-F980-AB9A-34716BD9322B}"/>
          </ac:spMkLst>
        </pc:spChg>
        <pc:spChg chg="mod">
          <ac:chgData name="Eleonore CHARLES" userId="24e2afa8-1cbd-40cc-8994-aea54f5e0762" providerId="ADAL" clId="{E66C29CB-076A-4A74-AB40-D33F3911ABD6}" dt="2022-11-01T13:49:15.788" v="1303" actId="5793"/>
          <ac:spMkLst>
            <pc:docMk/>
            <pc:sldMk cId="1838069215" sldId="9574"/>
            <ac:spMk id="3" creationId="{B46E6C54-109F-A93F-7B27-29C67D23377B}"/>
          </ac:spMkLst>
        </pc:spChg>
        <pc:picChg chg="add mod">
          <ac:chgData name="Eleonore CHARLES" userId="24e2afa8-1cbd-40cc-8994-aea54f5e0762" providerId="ADAL" clId="{E66C29CB-076A-4A74-AB40-D33F3911ABD6}" dt="2022-11-01T13:22:47.495" v="934" actId="1076"/>
          <ac:picMkLst>
            <pc:docMk/>
            <pc:sldMk cId="1838069215" sldId="9574"/>
            <ac:picMk id="2050" creationId="{4766E44C-A11B-A301-C625-A788DA236288}"/>
          </ac:picMkLst>
        </pc:picChg>
      </pc:sldChg>
      <pc:sldChg chg="addSp delSp modSp new mod ord">
        <pc:chgData name="Eleonore CHARLES" userId="24e2afa8-1cbd-40cc-8994-aea54f5e0762" providerId="ADAL" clId="{E66C29CB-076A-4A74-AB40-D33F3911ABD6}" dt="2022-11-01T15:17:08.288" v="2194" actId="20578"/>
        <pc:sldMkLst>
          <pc:docMk/>
          <pc:sldMk cId="371867511" sldId="9575"/>
        </pc:sldMkLst>
        <pc:spChg chg="mod">
          <ac:chgData name="Eleonore CHARLES" userId="24e2afa8-1cbd-40cc-8994-aea54f5e0762" providerId="ADAL" clId="{E66C29CB-076A-4A74-AB40-D33F3911ABD6}" dt="2022-11-01T13:27:11.733" v="1016" actId="20577"/>
          <ac:spMkLst>
            <pc:docMk/>
            <pc:sldMk cId="371867511" sldId="9575"/>
            <ac:spMk id="2" creationId="{B366B1D4-0AEB-A610-2BBC-D4DAA386EC51}"/>
          </ac:spMkLst>
        </pc:spChg>
        <pc:spChg chg="mod">
          <ac:chgData name="Eleonore CHARLES" userId="24e2afa8-1cbd-40cc-8994-aea54f5e0762" providerId="ADAL" clId="{E66C29CB-076A-4A74-AB40-D33F3911ABD6}" dt="2022-11-01T13:45:09.595" v="1238" actId="113"/>
          <ac:spMkLst>
            <pc:docMk/>
            <pc:sldMk cId="371867511" sldId="9575"/>
            <ac:spMk id="3" creationId="{B00121AB-9E52-BE8E-3299-5C5803FED0B2}"/>
          </ac:spMkLst>
        </pc:spChg>
        <pc:spChg chg="add del mod">
          <ac:chgData name="Eleonore CHARLES" userId="24e2afa8-1cbd-40cc-8994-aea54f5e0762" providerId="ADAL" clId="{E66C29CB-076A-4A74-AB40-D33F3911ABD6}" dt="2022-11-01T13:35:10.472" v="1160" actId="478"/>
          <ac:spMkLst>
            <pc:docMk/>
            <pc:sldMk cId="371867511" sldId="9575"/>
            <ac:spMk id="9" creationId="{E8E3477D-EF45-2A1D-CA03-E955D2D511DC}"/>
          </ac:spMkLst>
        </pc:spChg>
        <pc:spChg chg="add mod">
          <ac:chgData name="Eleonore CHARLES" userId="24e2afa8-1cbd-40cc-8994-aea54f5e0762" providerId="ADAL" clId="{E66C29CB-076A-4A74-AB40-D33F3911ABD6}" dt="2022-11-01T13:35:27.393" v="1165" actId="14100"/>
          <ac:spMkLst>
            <pc:docMk/>
            <pc:sldMk cId="371867511" sldId="9575"/>
            <ac:spMk id="10" creationId="{A721AA03-A626-6191-CBB8-9EF66D471AB6}"/>
          </ac:spMkLst>
        </pc:spChg>
        <pc:picChg chg="add mod">
          <ac:chgData name="Eleonore CHARLES" userId="24e2afa8-1cbd-40cc-8994-aea54f5e0762" providerId="ADAL" clId="{E66C29CB-076A-4A74-AB40-D33F3911ABD6}" dt="2022-11-01T13:27:46.546" v="1032" actId="1076"/>
          <ac:picMkLst>
            <pc:docMk/>
            <pc:sldMk cId="371867511" sldId="9575"/>
            <ac:picMk id="7" creationId="{450BA3EC-5A39-7FC0-2A2D-AD1F1DEEB177}"/>
          </ac:picMkLst>
        </pc:picChg>
      </pc:sldChg>
      <pc:sldChg chg="addSp modSp new mod ord">
        <pc:chgData name="Eleonore CHARLES" userId="24e2afa8-1cbd-40cc-8994-aea54f5e0762" providerId="ADAL" clId="{E66C29CB-076A-4A74-AB40-D33F3911ABD6}" dt="2022-11-01T15:17:08.288" v="2194" actId="20578"/>
        <pc:sldMkLst>
          <pc:docMk/>
          <pc:sldMk cId="2018644559" sldId="9576"/>
        </pc:sldMkLst>
        <pc:spChg chg="mod">
          <ac:chgData name="Eleonore CHARLES" userId="24e2afa8-1cbd-40cc-8994-aea54f5e0762" providerId="ADAL" clId="{E66C29CB-076A-4A74-AB40-D33F3911ABD6}" dt="2022-11-01T13:33:04.390" v="1095" actId="20577"/>
          <ac:spMkLst>
            <pc:docMk/>
            <pc:sldMk cId="2018644559" sldId="9576"/>
            <ac:spMk id="2" creationId="{E86AFA57-CA4D-4B24-3363-6B9A2ECAC3A4}"/>
          </ac:spMkLst>
        </pc:spChg>
        <pc:spChg chg="mod">
          <ac:chgData name="Eleonore CHARLES" userId="24e2afa8-1cbd-40cc-8994-aea54f5e0762" providerId="ADAL" clId="{E66C29CB-076A-4A74-AB40-D33F3911ABD6}" dt="2022-11-01T13:44:55.516" v="1237" actId="9"/>
          <ac:spMkLst>
            <pc:docMk/>
            <pc:sldMk cId="2018644559" sldId="9576"/>
            <ac:spMk id="3" creationId="{A9409DBB-B74B-6ED4-391D-0537731779D8}"/>
          </ac:spMkLst>
        </pc:spChg>
        <pc:spChg chg="add mod">
          <ac:chgData name="Eleonore CHARLES" userId="24e2afa8-1cbd-40cc-8994-aea54f5e0762" providerId="ADAL" clId="{E66C29CB-076A-4A74-AB40-D33F3911ABD6}" dt="2022-11-01T13:44:24.875" v="1235" actId="113"/>
          <ac:spMkLst>
            <pc:docMk/>
            <pc:sldMk cId="2018644559" sldId="9576"/>
            <ac:spMk id="7" creationId="{FEE6C195-A4D5-63DF-AEE5-B6C6D7308B67}"/>
          </ac:spMkLst>
        </pc:spChg>
        <pc:picChg chg="add mod">
          <ac:chgData name="Eleonore CHARLES" userId="24e2afa8-1cbd-40cc-8994-aea54f5e0762" providerId="ADAL" clId="{E66C29CB-076A-4A74-AB40-D33F3911ABD6}" dt="2022-11-01T13:43:06.560" v="1226" actId="1076"/>
          <ac:picMkLst>
            <pc:docMk/>
            <pc:sldMk cId="2018644559" sldId="9576"/>
            <ac:picMk id="3074" creationId="{4B561C2A-B268-1A3B-E39F-D41AD48FAEFD}"/>
          </ac:picMkLst>
        </pc:picChg>
      </pc:sldChg>
      <pc:sldChg chg="addSp modSp new mod ord">
        <pc:chgData name="Eleonore CHARLES" userId="24e2afa8-1cbd-40cc-8994-aea54f5e0762" providerId="ADAL" clId="{E66C29CB-076A-4A74-AB40-D33F3911ABD6}" dt="2022-11-01T15:17:08.288" v="2194" actId="20578"/>
        <pc:sldMkLst>
          <pc:docMk/>
          <pc:sldMk cId="782297397" sldId="9577"/>
        </pc:sldMkLst>
        <pc:spChg chg="mod">
          <ac:chgData name="Eleonore CHARLES" userId="24e2afa8-1cbd-40cc-8994-aea54f5e0762" providerId="ADAL" clId="{E66C29CB-076A-4A74-AB40-D33F3911ABD6}" dt="2022-11-01T13:48:59.243" v="1302" actId="1076"/>
          <ac:spMkLst>
            <pc:docMk/>
            <pc:sldMk cId="782297397" sldId="9577"/>
            <ac:spMk id="2" creationId="{12ECBF95-AF23-1EF8-978B-803B3913929D}"/>
          </ac:spMkLst>
        </pc:spChg>
        <pc:spChg chg="mod">
          <ac:chgData name="Eleonore CHARLES" userId="24e2afa8-1cbd-40cc-8994-aea54f5e0762" providerId="ADAL" clId="{E66C29CB-076A-4A74-AB40-D33F3911ABD6}" dt="2022-11-01T13:48:43.031" v="1301" actId="113"/>
          <ac:spMkLst>
            <pc:docMk/>
            <pc:sldMk cId="782297397" sldId="9577"/>
            <ac:spMk id="3" creationId="{514ED87A-9441-169D-DD28-746F542931F1}"/>
          </ac:spMkLst>
        </pc:spChg>
        <pc:picChg chg="add mod">
          <ac:chgData name="Eleonore CHARLES" userId="24e2afa8-1cbd-40cc-8994-aea54f5e0762" providerId="ADAL" clId="{E66C29CB-076A-4A74-AB40-D33F3911ABD6}" dt="2022-11-01T13:47:44.396" v="1278" actId="1076"/>
          <ac:picMkLst>
            <pc:docMk/>
            <pc:sldMk cId="782297397" sldId="9577"/>
            <ac:picMk id="7" creationId="{FB424626-1062-03F5-99D9-7F01777F3206}"/>
          </ac:picMkLst>
        </pc:picChg>
      </pc:sldChg>
      <pc:sldChg chg="addSp delSp modSp new mod ord">
        <pc:chgData name="Eleonore CHARLES" userId="24e2afa8-1cbd-40cc-8994-aea54f5e0762" providerId="ADAL" clId="{E66C29CB-076A-4A74-AB40-D33F3911ABD6}" dt="2022-11-01T15:17:08.288" v="2194" actId="20578"/>
        <pc:sldMkLst>
          <pc:docMk/>
          <pc:sldMk cId="2895589316" sldId="9578"/>
        </pc:sldMkLst>
        <pc:spChg chg="mod">
          <ac:chgData name="Eleonore CHARLES" userId="24e2afa8-1cbd-40cc-8994-aea54f5e0762" providerId="ADAL" clId="{E66C29CB-076A-4A74-AB40-D33F3911ABD6}" dt="2022-11-01T13:51:21.464" v="1323" actId="20577"/>
          <ac:spMkLst>
            <pc:docMk/>
            <pc:sldMk cId="2895589316" sldId="9578"/>
            <ac:spMk id="2" creationId="{C7E276C6-E559-C40B-2DF1-21DDE2D75F47}"/>
          </ac:spMkLst>
        </pc:spChg>
        <pc:spChg chg="del">
          <ac:chgData name="Eleonore CHARLES" userId="24e2afa8-1cbd-40cc-8994-aea54f5e0762" providerId="ADAL" clId="{E66C29CB-076A-4A74-AB40-D33F3911ABD6}" dt="2022-11-01T13:51:26.336" v="1324"/>
          <ac:spMkLst>
            <pc:docMk/>
            <pc:sldMk cId="2895589316" sldId="9578"/>
            <ac:spMk id="3" creationId="{ADCCD8F6-F371-B322-5D2D-E2B3666CA3B9}"/>
          </ac:spMkLst>
        </pc:spChg>
        <pc:spChg chg="add mod">
          <ac:chgData name="Eleonore CHARLES" userId="24e2afa8-1cbd-40cc-8994-aea54f5e0762" providerId="ADAL" clId="{E66C29CB-076A-4A74-AB40-D33F3911ABD6}" dt="2022-11-01T13:52:58.411" v="1337" actId="14100"/>
          <ac:spMkLst>
            <pc:docMk/>
            <pc:sldMk cId="2895589316" sldId="9578"/>
            <ac:spMk id="8" creationId="{6BA691A7-33A5-726E-5D9F-14BD5784231D}"/>
          </ac:spMkLst>
        </pc:spChg>
        <pc:spChg chg="add mod">
          <ac:chgData name="Eleonore CHARLES" userId="24e2afa8-1cbd-40cc-8994-aea54f5e0762" providerId="ADAL" clId="{E66C29CB-076A-4A74-AB40-D33F3911ABD6}" dt="2022-11-01T13:53:13.049" v="1341" actId="14100"/>
          <ac:spMkLst>
            <pc:docMk/>
            <pc:sldMk cId="2895589316" sldId="9578"/>
            <ac:spMk id="9" creationId="{86A05BC6-DC77-FE75-2BAB-6C77DFFDFDA6}"/>
          </ac:spMkLst>
        </pc:spChg>
        <pc:spChg chg="add mod">
          <ac:chgData name="Eleonore CHARLES" userId="24e2afa8-1cbd-40cc-8994-aea54f5e0762" providerId="ADAL" clId="{E66C29CB-076A-4A74-AB40-D33F3911ABD6}" dt="2022-11-01T13:54:31.078" v="1379" actId="1076"/>
          <ac:spMkLst>
            <pc:docMk/>
            <pc:sldMk cId="2895589316" sldId="9578"/>
            <ac:spMk id="15" creationId="{AD4E6F36-C182-FEAB-E182-033AF56EF2B6}"/>
          </ac:spMkLst>
        </pc:spChg>
        <pc:picChg chg="add mod">
          <ac:chgData name="Eleonore CHARLES" userId="24e2afa8-1cbd-40cc-8994-aea54f5e0762" providerId="ADAL" clId="{E66C29CB-076A-4A74-AB40-D33F3911ABD6}" dt="2022-11-01T13:52:23.639" v="1332" actId="1076"/>
          <ac:picMkLst>
            <pc:docMk/>
            <pc:sldMk cId="2895589316" sldId="9578"/>
            <ac:picMk id="7" creationId="{BBE8EB9A-F37D-3492-ED34-8A3362FCD64C}"/>
          </ac:picMkLst>
        </pc:picChg>
        <pc:picChg chg="add mod">
          <ac:chgData name="Eleonore CHARLES" userId="24e2afa8-1cbd-40cc-8994-aea54f5e0762" providerId="ADAL" clId="{E66C29CB-076A-4A74-AB40-D33F3911ABD6}" dt="2022-11-01T13:51:30.683" v="1326" actId="1076"/>
          <ac:picMkLst>
            <pc:docMk/>
            <pc:sldMk cId="2895589316" sldId="9578"/>
            <ac:picMk id="4098" creationId="{B8642E54-7858-0606-C515-FF7B114417D3}"/>
          </ac:picMkLst>
        </pc:picChg>
        <pc:cxnChg chg="add mod">
          <ac:chgData name="Eleonore CHARLES" userId="24e2afa8-1cbd-40cc-8994-aea54f5e0762" providerId="ADAL" clId="{E66C29CB-076A-4A74-AB40-D33F3911ABD6}" dt="2022-11-01T13:54:42.948" v="1382" actId="14100"/>
          <ac:cxnSpMkLst>
            <pc:docMk/>
            <pc:sldMk cId="2895589316" sldId="9578"/>
            <ac:cxnSpMk id="11" creationId="{184998F3-280E-B3EA-DD45-7AA2D8F8B3B5}"/>
          </ac:cxnSpMkLst>
        </pc:cxnChg>
        <pc:cxnChg chg="add mod">
          <ac:chgData name="Eleonore CHARLES" userId="24e2afa8-1cbd-40cc-8994-aea54f5e0762" providerId="ADAL" clId="{E66C29CB-076A-4A74-AB40-D33F3911ABD6}" dt="2022-11-01T13:54:34.659" v="1380" actId="14100"/>
          <ac:cxnSpMkLst>
            <pc:docMk/>
            <pc:sldMk cId="2895589316" sldId="9578"/>
            <ac:cxnSpMk id="12" creationId="{D8D75F29-5002-D6DA-EB84-535B7AB4756A}"/>
          </ac:cxnSpMkLst>
        </pc:cxnChg>
      </pc:sldChg>
      <pc:sldChg chg="addSp modSp new mod">
        <pc:chgData name="Eleonore CHARLES" userId="24e2afa8-1cbd-40cc-8994-aea54f5e0762" providerId="ADAL" clId="{E66C29CB-076A-4A74-AB40-D33F3911ABD6}" dt="2022-11-01T13:59:25.170" v="1417" actId="27636"/>
        <pc:sldMkLst>
          <pc:docMk/>
          <pc:sldMk cId="3382773142" sldId="9579"/>
        </pc:sldMkLst>
        <pc:spChg chg="mod">
          <ac:chgData name="Eleonore CHARLES" userId="24e2afa8-1cbd-40cc-8994-aea54f5e0762" providerId="ADAL" clId="{E66C29CB-076A-4A74-AB40-D33F3911ABD6}" dt="2022-11-01T13:58:16.973" v="1393" actId="20577"/>
          <ac:spMkLst>
            <pc:docMk/>
            <pc:sldMk cId="3382773142" sldId="9579"/>
            <ac:spMk id="2" creationId="{7DD5E957-05B4-CF61-9A72-4E34472E3666}"/>
          </ac:spMkLst>
        </pc:spChg>
        <pc:spChg chg="mod">
          <ac:chgData name="Eleonore CHARLES" userId="24e2afa8-1cbd-40cc-8994-aea54f5e0762" providerId="ADAL" clId="{E66C29CB-076A-4A74-AB40-D33F3911ABD6}" dt="2022-11-01T13:59:25.170" v="1417" actId="27636"/>
          <ac:spMkLst>
            <pc:docMk/>
            <pc:sldMk cId="3382773142" sldId="9579"/>
            <ac:spMk id="3" creationId="{A8BD8531-3A46-B12A-7555-9CB336F38344}"/>
          </ac:spMkLst>
        </pc:spChg>
        <pc:picChg chg="add mod">
          <ac:chgData name="Eleonore CHARLES" userId="24e2afa8-1cbd-40cc-8994-aea54f5e0762" providerId="ADAL" clId="{E66C29CB-076A-4A74-AB40-D33F3911ABD6}" dt="2022-11-01T13:59:21.864" v="1415" actId="1076"/>
          <ac:picMkLst>
            <pc:docMk/>
            <pc:sldMk cId="3382773142" sldId="9579"/>
            <ac:picMk id="7" creationId="{EC32C687-8AC3-26DD-40C1-16DD08E52680}"/>
          </ac:picMkLst>
        </pc:picChg>
      </pc:sldChg>
      <pc:sldChg chg="addSp modSp new mod">
        <pc:chgData name="Eleonore CHARLES" userId="24e2afa8-1cbd-40cc-8994-aea54f5e0762" providerId="ADAL" clId="{E66C29CB-076A-4A74-AB40-D33F3911ABD6}" dt="2022-11-01T14:04:42.988" v="1452" actId="14100"/>
        <pc:sldMkLst>
          <pc:docMk/>
          <pc:sldMk cId="518260777" sldId="9580"/>
        </pc:sldMkLst>
        <pc:spChg chg="mod">
          <ac:chgData name="Eleonore CHARLES" userId="24e2afa8-1cbd-40cc-8994-aea54f5e0762" providerId="ADAL" clId="{E66C29CB-076A-4A74-AB40-D33F3911ABD6}" dt="2022-11-01T14:00:18.388" v="1427" actId="20577"/>
          <ac:spMkLst>
            <pc:docMk/>
            <pc:sldMk cId="518260777" sldId="9580"/>
            <ac:spMk id="2" creationId="{123AC417-0912-C414-8E68-0FD23AD5F199}"/>
          </ac:spMkLst>
        </pc:spChg>
        <pc:spChg chg="mod">
          <ac:chgData name="Eleonore CHARLES" userId="24e2afa8-1cbd-40cc-8994-aea54f5e0762" providerId="ADAL" clId="{E66C29CB-076A-4A74-AB40-D33F3911ABD6}" dt="2022-11-01T14:04:37.046" v="1451" actId="14100"/>
          <ac:spMkLst>
            <pc:docMk/>
            <pc:sldMk cId="518260777" sldId="9580"/>
            <ac:spMk id="3" creationId="{4A5B6498-B1CD-68BA-4A04-56B8EF547866}"/>
          </ac:spMkLst>
        </pc:spChg>
        <pc:picChg chg="add mod">
          <ac:chgData name="Eleonore CHARLES" userId="24e2afa8-1cbd-40cc-8994-aea54f5e0762" providerId="ADAL" clId="{E66C29CB-076A-4A74-AB40-D33F3911ABD6}" dt="2022-11-01T14:04:42.988" v="1452" actId="14100"/>
          <ac:picMkLst>
            <pc:docMk/>
            <pc:sldMk cId="518260777" sldId="9580"/>
            <ac:picMk id="5122" creationId="{C37FF82E-C8E1-14ED-AAA4-597B8A55D7A0}"/>
          </ac:picMkLst>
        </pc:picChg>
      </pc:sldChg>
      <pc:sldChg chg="addSp delSp modSp new mod">
        <pc:chgData name="Eleonore CHARLES" userId="24e2afa8-1cbd-40cc-8994-aea54f5e0762" providerId="ADAL" clId="{E66C29CB-076A-4A74-AB40-D33F3911ABD6}" dt="2022-11-01T14:10:03.157" v="1496" actId="1076"/>
        <pc:sldMkLst>
          <pc:docMk/>
          <pc:sldMk cId="594503130" sldId="9581"/>
        </pc:sldMkLst>
        <pc:spChg chg="mod">
          <ac:chgData name="Eleonore CHARLES" userId="24e2afa8-1cbd-40cc-8994-aea54f5e0762" providerId="ADAL" clId="{E66C29CB-076A-4A74-AB40-D33F3911ABD6}" dt="2022-11-01T14:02:42.921" v="1450" actId="20577"/>
          <ac:spMkLst>
            <pc:docMk/>
            <pc:sldMk cId="594503130" sldId="9581"/>
            <ac:spMk id="2" creationId="{F422604A-7C41-D560-AB07-50DAE814574E}"/>
          </ac:spMkLst>
        </pc:spChg>
        <pc:spChg chg="del">
          <ac:chgData name="Eleonore CHARLES" userId="24e2afa8-1cbd-40cc-8994-aea54f5e0762" providerId="ADAL" clId="{E66C29CB-076A-4A74-AB40-D33F3911ABD6}" dt="2022-11-01T14:05:21.350" v="1453" actId="478"/>
          <ac:spMkLst>
            <pc:docMk/>
            <pc:sldMk cId="594503130" sldId="9581"/>
            <ac:spMk id="3" creationId="{FF171BDC-631D-CF41-5E46-CD26990ACC1E}"/>
          </ac:spMkLst>
        </pc:spChg>
        <pc:spChg chg="add mod ord">
          <ac:chgData name="Eleonore CHARLES" userId="24e2afa8-1cbd-40cc-8994-aea54f5e0762" providerId="ADAL" clId="{E66C29CB-076A-4A74-AB40-D33F3911ABD6}" dt="2022-11-01T14:10:03.157" v="1496" actId="1076"/>
          <ac:spMkLst>
            <pc:docMk/>
            <pc:sldMk cId="594503130" sldId="9581"/>
            <ac:spMk id="6" creationId="{E64ABEE7-3365-D939-F3E1-78E1962AD840}"/>
          </ac:spMkLst>
        </pc:spChg>
        <pc:grpChg chg="add mod">
          <ac:chgData name="Eleonore CHARLES" userId="24e2afa8-1cbd-40cc-8994-aea54f5e0762" providerId="ADAL" clId="{E66C29CB-076A-4A74-AB40-D33F3911ABD6}" dt="2022-11-01T14:08:47.782" v="1480" actId="164"/>
          <ac:grpSpMkLst>
            <pc:docMk/>
            <pc:sldMk cId="594503130" sldId="9581"/>
            <ac:grpSpMk id="7" creationId="{AE311260-8A67-3BC7-01B9-98B63D40648C}"/>
          </ac:grpSpMkLst>
        </pc:grpChg>
        <pc:grpChg chg="add mod">
          <ac:chgData name="Eleonore CHARLES" userId="24e2afa8-1cbd-40cc-8994-aea54f5e0762" providerId="ADAL" clId="{E66C29CB-076A-4A74-AB40-D33F3911ABD6}" dt="2022-11-01T14:10:03.157" v="1496" actId="1076"/>
          <ac:grpSpMkLst>
            <pc:docMk/>
            <pc:sldMk cId="594503130" sldId="9581"/>
            <ac:grpSpMk id="8" creationId="{C1E90F4D-4144-32D5-1B55-4B2C506BDEB0}"/>
          </ac:grpSpMkLst>
        </pc:grpChg>
        <pc:picChg chg="add mod">
          <ac:chgData name="Eleonore CHARLES" userId="24e2afa8-1cbd-40cc-8994-aea54f5e0762" providerId="ADAL" clId="{E66C29CB-076A-4A74-AB40-D33F3911ABD6}" dt="2022-11-01T14:10:03.157" v="1496" actId="1076"/>
          <ac:picMkLst>
            <pc:docMk/>
            <pc:sldMk cId="594503130" sldId="9581"/>
            <ac:picMk id="6146" creationId="{AF9F3182-FD9E-40F8-6860-CB0664A5E5D3}"/>
          </ac:picMkLst>
        </pc:picChg>
      </pc:sldChg>
      <pc:sldChg chg="addSp modSp new mod">
        <pc:chgData name="Eleonore CHARLES" userId="24e2afa8-1cbd-40cc-8994-aea54f5e0762" providerId="ADAL" clId="{E66C29CB-076A-4A74-AB40-D33F3911ABD6}" dt="2022-11-01T14:16:16.558" v="1560" actId="1076"/>
        <pc:sldMkLst>
          <pc:docMk/>
          <pc:sldMk cId="1925793896" sldId="9582"/>
        </pc:sldMkLst>
        <pc:spChg chg="mod">
          <ac:chgData name="Eleonore CHARLES" userId="24e2afa8-1cbd-40cc-8994-aea54f5e0762" providerId="ADAL" clId="{E66C29CB-076A-4A74-AB40-D33F3911ABD6}" dt="2022-11-01T14:14:46.621" v="1531" actId="20577"/>
          <ac:spMkLst>
            <pc:docMk/>
            <pc:sldMk cId="1925793896" sldId="9582"/>
            <ac:spMk id="2" creationId="{738163FB-0FE6-E8FC-7A9E-55B9A3DF65EC}"/>
          </ac:spMkLst>
        </pc:spChg>
        <pc:spChg chg="mod">
          <ac:chgData name="Eleonore CHARLES" userId="24e2afa8-1cbd-40cc-8994-aea54f5e0762" providerId="ADAL" clId="{E66C29CB-076A-4A74-AB40-D33F3911ABD6}" dt="2022-11-01T14:16:14.700" v="1559" actId="1076"/>
          <ac:spMkLst>
            <pc:docMk/>
            <pc:sldMk cId="1925793896" sldId="9582"/>
            <ac:spMk id="3" creationId="{279E554F-7F62-30AB-ACF8-4192FA1A1C2B}"/>
          </ac:spMkLst>
        </pc:spChg>
        <pc:picChg chg="add mod">
          <ac:chgData name="Eleonore CHARLES" userId="24e2afa8-1cbd-40cc-8994-aea54f5e0762" providerId="ADAL" clId="{E66C29CB-076A-4A74-AB40-D33F3911ABD6}" dt="2022-11-01T14:16:16.558" v="1560" actId="1076"/>
          <ac:picMkLst>
            <pc:docMk/>
            <pc:sldMk cId="1925793896" sldId="9582"/>
            <ac:picMk id="7" creationId="{7C224F9F-528D-BEBC-2201-010F92D733F1}"/>
          </ac:picMkLst>
        </pc:picChg>
      </pc:sldChg>
      <pc:sldChg chg="modSp add del mod">
        <pc:chgData name="Eleonore CHARLES" userId="24e2afa8-1cbd-40cc-8994-aea54f5e0762" providerId="ADAL" clId="{E66C29CB-076A-4A74-AB40-D33F3911ABD6}" dt="2022-11-01T14:10:17.742" v="1501" actId="2696"/>
        <pc:sldMkLst>
          <pc:docMk/>
          <pc:sldMk cId="2013733515" sldId="9582"/>
        </pc:sldMkLst>
        <pc:spChg chg="mod">
          <ac:chgData name="Eleonore CHARLES" userId="24e2afa8-1cbd-40cc-8994-aea54f5e0762" providerId="ADAL" clId="{E66C29CB-076A-4A74-AB40-D33F3911ABD6}" dt="2022-11-01T14:10:10.729" v="1500" actId="20577"/>
          <ac:spMkLst>
            <pc:docMk/>
            <pc:sldMk cId="2013733515" sldId="9582"/>
            <ac:spMk id="2" creationId="{F422604A-7C41-D560-AB07-50DAE814574E}"/>
          </ac:spMkLst>
        </pc:spChg>
      </pc:sldChg>
      <pc:sldChg chg="addSp modSp new mod">
        <pc:chgData name="Eleonore CHARLES" userId="24e2afa8-1cbd-40cc-8994-aea54f5e0762" providerId="ADAL" clId="{E66C29CB-076A-4A74-AB40-D33F3911ABD6}" dt="2022-11-01T14:18:18.147" v="1580" actId="1076"/>
        <pc:sldMkLst>
          <pc:docMk/>
          <pc:sldMk cId="428201826" sldId="9583"/>
        </pc:sldMkLst>
        <pc:spChg chg="mod">
          <ac:chgData name="Eleonore CHARLES" userId="24e2afa8-1cbd-40cc-8994-aea54f5e0762" providerId="ADAL" clId="{E66C29CB-076A-4A74-AB40-D33F3911ABD6}" dt="2022-11-01T14:16:30.310" v="1569" actId="20577"/>
          <ac:spMkLst>
            <pc:docMk/>
            <pc:sldMk cId="428201826" sldId="9583"/>
            <ac:spMk id="2" creationId="{D2006FB4-923A-1948-0907-A8C94BB8ED11}"/>
          </ac:spMkLst>
        </pc:spChg>
        <pc:spChg chg="mod">
          <ac:chgData name="Eleonore CHARLES" userId="24e2afa8-1cbd-40cc-8994-aea54f5e0762" providerId="ADAL" clId="{E66C29CB-076A-4A74-AB40-D33F3911ABD6}" dt="2022-11-01T14:18:18.147" v="1580" actId="1076"/>
          <ac:spMkLst>
            <pc:docMk/>
            <pc:sldMk cId="428201826" sldId="9583"/>
            <ac:spMk id="3" creationId="{62C1EE1B-A4AB-6159-42B6-EDF35741B1BD}"/>
          </ac:spMkLst>
        </pc:spChg>
        <pc:picChg chg="add mod modCrop">
          <ac:chgData name="Eleonore CHARLES" userId="24e2afa8-1cbd-40cc-8994-aea54f5e0762" providerId="ADAL" clId="{E66C29CB-076A-4A74-AB40-D33F3911ABD6}" dt="2022-11-01T14:18:08.815" v="1579" actId="1076"/>
          <ac:picMkLst>
            <pc:docMk/>
            <pc:sldMk cId="428201826" sldId="9583"/>
            <ac:picMk id="7" creationId="{E2BA0047-3A2E-C5AA-A2C4-C46346FB13FD}"/>
          </ac:picMkLst>
        </pc:picChg>
      </pc:sldChg>
      <pc:sldChg chg="addSp modSp new mod">
        <pc:chgData name="Eleonore CHARLES" userId="24e2afa8-1cbd-40cc-8994-aea54f5e0762" providerId="ADAL" clId="{E66C29CB-076A-4A74-AB40-D33F3911ABD6}" dt="2022-11-01T14:23:55.210" v="1636" actId="20577"/>
        <pc:sldMkLst>
          <pc:docMk/>
          <pc:sldMk cId="1550101902" sldId="9584"/>
        </pc:sldMkLst>
        <pc:spChg chg="mod">
          <ac:chgData name="Eleonore CHARLES" userId="24e2afa8-1cbd-40cc-8994-aea54f5e0762" providerId="ADAL" clId="{E66C29CB-076A-4A74-AB40-D33F3911ABD6}" dt="2022-11-01T14:21:36.041" v="1604" actId="20577"/>
          <ac:spMkLst>
            <pc:docMk/>
            <pc:sldMk cId="1550101902" sldId="9584"/>
            <ac:spMk id="2" creationId="{6E469620-4564-05E0-9004-5D3593C4E8AD}"/>
          </ac:spMkLst>
        </pc:spChg>
        <pc:spChg chg="mod">
          <ac:chgData name="Eleonore CHARLES" userId="24e2afa8-1cbd-40cc-8994-aea54f5e0762" providerId="ADAL" clId="{E66C29CB-076A-4A74-AB40-D33F3911ABD6}" dt="2022-11-01T14:23:55.210" v="1636" actId="20577"/>
          <ac:spMkLst>
            <pc:docMk/>
            <pc:sldMk cId="1550101902" sldId="9584"/>
            <ac:spMk id="3" creationId="{C17FE182-F600-AFFA-8867-23766A5EE185}"/>
          </ac:spMkLst>
        </pc:spChg>
        <pc:spChg chg="add mod">
          <ac:chgData name="Eleonore CHARLES" userId="24e2afa8-1cbd-40cc-8994-aea54f5e0762" providerId="ADAL" clId="{E66C29CB-076A-4A74-AB40-D33F3911ABD6}" dt="2022-11-01T14:23:23.320" v="1631" actId="1076"/>
          <ac:spMkLst>
            <pc:docMk/>
            <pc:sldMk cId="1550101902" sldId="9584"/>
            <ac:spMk id="9" creationId="{77C8F935-E075-BD6A-E3CE-A46F7B245E07}"/>
          </ac:spMkLst>
        </pc:spChg>
        <pc:picChg chg="add mod">
          <ac:chgData name="Eleonore CHARLES" userId="24e2afa8-1cbd-40cc-8994-aea54f5e0762" providerId="ADAL" clId="{E66C29CB-076A-4A74-AB40-D33F3911ABD6}" dt="2022-11-01T14:23:25.129" v="1632" actId="1076"/>
          <ac:picMkLst>
            <pc:docMk/>
            <pc:sldMk cId="1550101902" sldId="9584"/>
            <ac:picMk id="7" creationId="{6A27D91C-37FF-26E7-FF22-D5C3FDA66E5B}"/>
          </ac:picMkLst>
        </pc:picChg>
      </pc:sldChg>
      <pc:sldChg chg="addSp modSp new mod">
        <pc:chgData name="Eleonore CHARLES" userId="24e2afa8-1cbd-40cc-8994-aea54f5e0762" providerId="ADAL" clId="{E66C29CB-076A-4A74-AB40-D33F3911ABD6}" dt="2022-11-01T14:30:09.113" v="1673" actId="1076"/>
        <pc:sldMkLst>
          <pc:docMk/>
          <pc:sldMk cId="523026512" sldId="9585"/>
        </pc:sldMkLst>
        <pc:spChg chg="mod">
          <ac:chgData name="Eleonore CHARLES" userId="24e2afa8-1cbd-40cc-8994-aea54f5e0762" providerId="ADAL" clId="{E66C29CB-076A-4A74-AB40-D33F3911ABD6}" dt="2022-11-01T14:24:41.398" v="1649" actId="20577"/>
          <ac:spMkLst>
            <pc:docMk/>
            <pc:sldMk cId="523026512" sldId="9585"/>
            <ac:spMk id="2" creationId="{0B8D189F-11D1-9067-DE51-BBE0E23E5C92}"/>
          </ac:spMkLst>
        </pc:spChg>
        <pc:spChg chg="mod">
          <ac:chgData name="Eleonore CHARLES" userId="24e2afa8-1cbd-40cc-8994-aea54f5e0762" providerId="ADAL" clId="{E66C29CB-076A-4A74-AB40-D33F3911ABD6}" dt="2022-11-01T14:27:37.607" v="1672" actId="14100"/>
          <ac:spMkLst>
            <pc:docMk/>
            <pc:sldMk cId="523026512" sldId="9585"/>
            <ac:spMk id="3" creationId="{82A1F480-3325-D2FE-235E-9F4A85B51C9A}"/>
          </ac:spMkLst>
        </pc:spChg>
        <pc:spChg chg="add mod">
          <ac:chgData name="Eleonore CHARLES" userId="24e2afa8-1cbd-40cc-8994-aea54f5e0762" providerId="ADAL" clId="{E66C29CB-076A-4A74-AB40-D33F3911ABD6}" dt="2022-11-01T14:27:18.743" v="1670" actId="1076"/>
          <ac:spMkLst>
            <pc:docMk/>
            <pc:sldMk cId="523026512" sldId="9585"/>
            <ac:spMk id="9" creationId="{96EE650A-FB37-6FD9-D080-0B7197DEF434}"/>
          </ac:spMkLst>
        </pc:spChg>
        <pc:picChg chg="add mod">
          <ac:chgData name="Eleonore CHARLES" userId="24e2afa8-1cbd-40cc-8994-aea54f5e0762" providerId="ADAL" clId="{E66C29CB-076A-4A74-AB40-D33F3911ABD6}" dt="2022-11-01T14:30:09.113" v="1673" actId="1076"/>
          <ac:picMkLst>
            <pc:docMk/>
            <pc:sldMk cId="523026512" sldId="9585"/>
            <ac:picMk id="7" creationId="{16860C05-355B-5071-CFC2-E7E193FF5534}"/>
          </ac:picMkLst>
        </pc:picChg>
      </pc:sldChg>
      <pc:sldChg chg="addSp modSp new mod">
        <pc:chgData name="Eleonore CHARLES" userId="24e2afa8-1cbd-40cc-8994-aea54f5e0762" providerId="ADAL" clId="{E66C29CB-076A-4A74-AB40-D33F3911ABD6}" dt="2022-11-01T14:38:04.232" v="1707" actId="1076"/>
        <pc:sldMkLst>
          <pc:docMk/>
          <pc:sldMk cId="4233528371" sldId="9586"/>
        </pc:sldMkLst>
        <pc:spChg chg="mod">
          <ac:chgData name="Eleonore CHARLES" userId="24e2afa8-1cbd-40cc-8994-aea54f5e0762" providerId="ADAL" clId="{E66C29CB-076A-4A74-AB40-D33F3911ABD6}" dt="2022-11-01T14:34:16.083" v="1686" actId="20577"/>
          <ac:spMkLst>
            <pc:docMk/>
            <pc:sldMk cId="4233528371" sldId="9586"/>
            <ac:spMk id="2" creationId="{7BEEDDD1-0B88-B69F-5B71-08394147267F}"/>
          </ac:spMkLst>
        </pc:spChg>
        <pc:spChg chg="mod">
          <ac:chgData name="Eleonore CHARLES" userId="24e2afa8-1cbd-40cc-8994-aea54f5e0762" providerId="ADAL" clId="{E66C29CB-076A-4A74-AB40-D33F3911ABD6}" dt="2022-11-01T14:37:52.055" v="1706" actId="1076"/>
          <ac:spMkLst>
            <pc:docMk/>
            <pc:sldMk cId="4233528371" sldId="9586"/>
            <ac:spMk id="3" creationId="{F5EF2B95-D393-F99F-8844-C58E2C670D2F}"/>
          </ac:spMkLst>
        </pc:spChg>
        <pc:picChg chg="add mod">
          <ac:chgData name="Eleonore CHARLES" userId="24e2afa8-1cbd-40cc-8994-aea54f5e0762" providerId="ADAL" clId="{E66C29CB-076A-4A74-AB40-D33F3911ABD6}" dt="2022-11-01T14:35:37.469" v="1699" actId="1076"/>
          <ac:picMkLst>
            <pc:docMk/>
            <pc:sldMk cId="4233528371" sldId="9586"/>
            <ac:picMk id="7" creationId="{7A8B8498-20D9-2B1B-9159-2ED9F21DBCBD}"/>
          </ac:picMkLst>
        </pc:picChg>
        <pc:picChg chg="add mod">
          <ac:chgData name="Eleonore CHARLES" userId="24e2afa8-1cbd-40cc-8994-aea54f5e0762" providerId="ADAL" clId="{E66C29CB-076A-4A74-AB40-D33F3911ABD6}" dt="2022-11-01T14:38:04.232" v="1707" actId="1076"/>
          <ac:picMkLst>
            <pc:docMk/>
            <pc:sldMk cId="4233528371" sldId="9586"/>
            <ac:picMk id="9" creationId="{840BC41C-A6F3-D8A8-CCE7-CE8805585E8B}"/>
          </ac:picMkLst>
        </pc:picChg>
      </pc:sldChg>
      <pc:sldChg chg="addSp modSp new mod">
        <pc:chgData name="Eleonore CHARLES" userId="24e2afa8-1cbd-40cc-8994-aea54f5e0762" providerId="ADAL" clId="{E66C29CB-076A-4A74-AB40-D33F3911ABD6}" dt="2022-11-01T14:39:48.975" v="1733" actId="1076"/>
        <pc:sldMkLst>
          <pc:docMk/>
          <pc:sldMk cId="3102037560" sldId="9587"/>
        </pc:sldMkLst>
        <pc:spChg chg="mod">
          <ac:chgData name="Eleonore CHARLES" userId="24e2afa8-1cbd-40cc-8994-aea54f5e0762" providerId="ADAL" clId="{E66C29CB-076A-4A74-AB40-D33F3911ABD6}" dt="2022-11-01T14:38:19.983" v="1719" actId="20577"/>
          <ac:spMkLst>
            <pc:docMk/>
            <pc:sldMk cId="3102037560" sldId="9587"/>
            <ac:spMk id="2" creationId="{DF4BBCC6-C325-90E5-06DA-8B437984142C}"/>
          </ac:spMkLst>
        </pc:spChg>
        <pc:spChg chg="mod">
          <ac:chgData name="Eleonore CHARLES" userId="24e2afa8-1cbd-40cc-8994-aea54f5e0762" providerId="ADAL" clId="{E66C29CB-076A-4A74-AB40-D33F3911ABD6}" dt="2022-11-01T14:39:20.482" v="1729" actId="1076"/>
          <ac:spMkLst>
            <pc:docMk/>
            <pc:sldMk cId="3102037560" sldId="9587"/>
            <ac:spMk id="3" creationId="{3979515C-9416-5933-42AE-67D0C93C9C74}"/>
          </ac:spMkLst>
        </pc:spChg>
        <pc:picChg chg="add mod">
          <ac:chgData name="Eleonore CHARLES" userId="24e2afa8-1cbd-40cc-8994-aea54f5e0762" providerId="ADAL" clId="{E66C29CB-076A-4A74-AB40-D33F3911ABD6}" dt="2022-11-01T14:39:06.227" v="1726" actId="1076"/>
          <ac:picMkLst>
            <pc:docMk/>
            <pc:sldMk cId="3102037560" sldId="9587"/>
            <ac:picMk id="7" creationId="{B74FCB1E-FCBA-52BE-D2DE-762F9C8412CE}"/>
          </ac:picMkLst>
        </pc:picChg>
        <pc:picChg chg="add mod">
          <ac:chgData name="Eleonore CHARLES" userId="24e2afa8-1cbd-40cc-8994-aea54f5e0762" providerId="ADAL" clId="{E66C29CB-076A-4A74-AB40-D33F3911ABD6}" dt="2022-11-01T14:39:48.975" v="1733" actId="1076"/>
          <ac:picMkLst>
            <pc:docMk/>
            <pc:sldMk cId="3102037560" sldId="9587"/>
            <ac:picMk id="9" creationId="{639C759E-3FE8-E411-3E40-BE3D36040146}"/>
          </ac:picMkLst>
        </pc:picChg>
      </pc:sldChg>
      <pc:sldChg chg="addSp modSp new mod">
        <pc:chgData name="Eleonore CHARLES" userId="24e2afa8-1cbd-40cc-8994-aea54f5e0762" providerId="ADAL" clId="{E66C29CB-076A-4A74-AB40-D33F3911ABD6}" dt="2022-11-01T14:42:10.229" v="1782" actId="1076"/>
        <pc:sldMkLst>
          <pc:docMk/>
          <pc:sldMk cId="1609072941" sldId="9588"/>
        </pc:sldMkLst>
        <pc:spChg chg="mod">
          <ac:chgData name="Eleonore CHARLES" userId="24e2afa8-1cbd-40cc-8994-aea54f5e0762" providerId="ADAL" clId="{E66C29CB-076A-4A74-AB40-D33F3911ABD6}" dt="2022-11-01T14:40:30.076" v="1754" actId="20577"/>
          <ac:spMkLst>
            <pc:docMk/>
            <pc:sldMk cId="1609072941" sldId="9588"/>
            <ac:spMk id="2" creationId="{34EF7CC8-B845-B2DE-C16E-F9EEFB440CA6}"/>
          </ac:spMkLst>
        </pc:spChg>
        <pc:spChg chg="mod">
          <ac:chgData name="Eleonore CHARLES" userId="24e2afa8-1cbd-40cc-8994-aea54f5e0762" providerId="ADAL" clId="{E66C29CB-076A-4A74-AB40-D33F3911ABD6}" dt="2022-11-01T14:42:05.447" v="1780" actId="27636"/>
          <ac:spMkLst>
            <pc:docMk/>
            <pc:sldMk cId="1609072941" sldId="9588"/>
            <ac:spMk id="3" creationId="{788CAF69-3482-A054-3769-C3A57DBF5B50}"/>
          </ac:spMkLst>
        </pc:spChg>
        <pc:picChg chg="add mod">
          <ac:chgData name="Eleonore CHARLES" userId="24e2afa8-1cbd-40cc-8994-aea54f5e0762" providerId="ADAL" clId="{E66C29CB-076A-4A74-AB40-D33F3911ABD6}" dt="2022-11-01T14:42:10.229" v="1782" actId="1076"/>
          <ac:picMkLst>
            <pc:docMk/>
            <pc:sldMk cId="1609072941" sldId="9588"/>
            <ac:picMk id="7" creationId="{FBDE6ED1-A0CC-FA4A-F26C-7A19FD9E3CFD}"/>
          </ac:picMkLst>
        </pc:picChg>
      </pc:sldChg>
      <pc:sldChg chg="addSp modSp new mod">
        <pc:chgData name="Eleonore CHARLES" userId="24e2afa8-1cbd-40cc-8994-aea54f5e0762" providerId="ADAL" clId="{E66C29CB-076A-4A74-AB40-D33F3911ABD6}" dt="2022-11-01T14:46:16.465" v="1845" actId="1076"/>
        <pc:sldMkLst>
          <pc:docMk/>
          <pc:sldMk cId="2816160866" sldId="9589"/>
        </pc:sldMkLst>
        <pc:spChg chg="mod">
          <ac:chgData name="Eleonore CHARLES" userId="24e2afa8-1cbd-40cc-8994-aea54f5e0762" providerId="ADAL" clId="{E66C29CB-076A-4A74-AB40-D33F3911ABD6}" dt="2022-11-01T14:42:18.906" v="1791" actId="20577"/>
          <ac:spMkLst>
            <pc:docMk/>
            <pc:sldMk cId="2816160866" sldId="9589"/>
            <ac:spMk id="2" creationId="{89994300-8907-356A-E66C-82DF2D9EB7E3}"/>
          </ac:spMkLst>
        </pc:spChg>
        <pc:spChg chg="mod">
          <ac:chgData name="Eleonore CHARLES" userId="24e2afa8-1cbd-40cc-8994-aea54f5e0762" providerId="ADAL" clId="{E66C29CB-076A-4A74-AB40-D33F3911ABD6}" dt="2022-11-01T14:44:38.033" v="1814" actId="14100"/>
          <ac:spMkLst>
            <pc:docMk/>
            <pc:sldMk cId="2816160866" sldId="9589"/>
            <ac:spMk id="3" creationId="{308E0F91-7FF6-7110-83B9-A01FFDB1F345}"/>
          </ac:spMkLst>
        </pc:spChg>
        <pc:spChg chg="add mod">
          <ac:chgData name="Eleonore CHARLES" userId="24e2afa8-1cbd-40cc-8994-aea54f5e0762" providerId="ADAL" clId="{E66C29CB-076A-4A74-AB40-D33F3911ABD6}" dt="2022-11-01T14:46:16.465" v="1845" actId="1076"/>
          <ac:spMkLst>
            <pc:docMk/>
            <pc:sldMk cId="2816160866" sldId="9589"/>
            <ac:spMk id="8" creationId="{9DFCF518-2E72-6BE2-EAAD-158C7800F7AB}"/>
          </ac:spMkLst>
        </pc:spChg>
        <pc:picChg chg="add mod">
          <ac:chgData name="Eleonore CHARLES" userId="24e2afa8-1cbd-40cc-8994-aea54f5e0762" providerId="ADAL" clId="{E66C29CB-076A-4A74-AB40-D33F3911ABD6}" dt="2022-11-01T14:44:40.749" v="1815" actId="1076"/>
          <ac:picMkLst>
            <pc:docMk/>
            <pc:sldMk cId="2816160866" sldId="9589"/>
            <ac:picMk id="7" creationId="{25F8261B-A01F-3FAF-E6AD-7F1DFBA6C6BA}"/>
          </ac:picMkLst>
        </pc:picChg>
      </pc:sldChg>
      <pc:sldChg chg="modSp new mod">
        <pc:chgData name="Eleonore CHARLES" userId="24e2afa8-1cbd-40cc-8994-aea54f5e0762" providerId="ADAL" clId="{E66C29CB-076A-4A74-AB40-D33F3911ABD6}" dt="2022-11-01T14:48:19.830" v="1872" actId="27636"/>
        <pc:sldMkLst>
          <pc:docMk/>
          <pc:sldMk cId="2322827199" sldId="9590"/>
        </pc:sldMkLst>
        <pc:spChg chg="mod">
          <ac:chgData name="Eleonore CHARLES" userId="24e2afa8-1cbd-40cc-8994-aea54f5e0762" providerId="ADAL" clId="{E66C29CB-076A-4A74-AB40-D33F3911ABD6}" dt="2022-11-01T14:48:16.618" v="1870" actId="20577"/>
          <ac:spMkLst>
            <pc:docMk/>
            <pc:sldMk cId="2322827199" sldId="9590"/>
            <ac:spMk id="2" creationId="{42E2CA56-C4B3-E884-0319-631B057305B1}"/>
          </ac:spMkLst>
        </pc:spChg>
        <pc:spChg chg="mod">
          <ac:chgData name="Eleonore CHARLES" userId="24e2afa8-1cbd-40cc-8994-aea54f5e0762" providerId="ADAL" clId="{E66C29CB-076A-4A74-AB40-D33F3911ABD6}" dt="2022-11-01T14:48:19.830" v="1872" actId="27636"/>
          <ac:spMkLst>
            <pc:docMk/>
            <pc:sldMk cId="2322827199" sldId="9590"/>
            <ac:spMk id="3" creationId="{D9EC7596-0CC4-8828-21F9-C4F145695B5F}"/>
          </ac:spMkLst>
        </pc:spChg>
      </pc:sldChg>
      <pc:sldChg chg="addSp modSp new mod">
        <pc:chgData name="Eleonore CHARLES" userId="24e2afa8-1cbd-40cc-8994-aea54f5e0762" providerId="ADAL" clId="{E66C29CB-076A-4A74-AB40-D33F3911ABD6}" dt="2022-11-01T14:51:02.906" v="1908" actId="14100"/>
        <pc:sldMkLst>
          <pc:docMk/>
          <pc:sldMk cId="3637313891" sldId="9591"/>
        </pc:sldMkLst>
        <pc:spChg chg="mod">
          <ac:chgData name="Eleonore CHARLES" userId="24e2afa8-1cbd-40cc-8994-aea54f5e0762" providerId="ADAL" clId="{E66C29CB-076A-4A74-AB40-D33F3911ABD6}" dt="2022-11-01T14:48:58.879" v="1886" actId="20577"/>
          <ac:spMkLst>
            <pc:docMk/>
            <pc:sldMk cId="3637313891" sldId="9591"/>
            <ac:spMk id="2" creationId="{5360047E-3CA1-C28A-97DA-1198AC4A37AE}"/>
          </ac:spMkLst>
        </pc:spChg>
        <pc:spChg chg="mod">
          <ac:chgData name="Eleonore CHARLES" userId="24e2afa8-1cbd-40cc-8994-aea54f5e0762" providerId="ADAL" clId="{E66C29CB-076A-4A74-AB40-D33F3911ABD6}" dt="2022-11-01T14:51:02.906" v="1908" actId="14100"/>
          <ac:spMkLst>
            <pc:docMk/>
            <pc:sldMk cId="3637313891" sldId="9591"/>
            <ac:spMk id="3" creationId="{3C964E32-4B6E-976A-DF3E-4EECEA363ABD}"/>
          </ac:spMkLst>
        </pc:spChg>
        <pc:picChg chg="add mod">
          <ac:chgData name="Eleonore CHARLES" userId="24e2afa8-1cbd-40cc-8994-aea54f5e0762" providerId="ADAL" clId="{E66C29CB-076A-4A74-AB40-D33F3911ABD6}" dt="2022-11-01T14:50:55.937" v="1907" actId="1076"/>
          <ac:picMkLst>
            <pc:docMk/>
            <pc:sldMk cId="3637313891" sldId="9591"/>
            <ac:picMk id="7" creationId="{36658CE9-9E10-0621-6A9B-8CD2E31A98FA}"/>
          </ac:picMkLst>
        </pc:picChg>
      </pc:sldChg>
      <pc:sldChg chg="addSp modSp new mod">
        <pc:chgData name="Eleonore CHARLES" userId="24e2afa8-1cbd-40cc-8994-aea54f5e0762" providerId="ADAL" clId="{E66C29CB-076A-4A74-AB40-D33F3911ABD6}" dt="2022-11-01T14:54:40.573" v="1945" actId="1076"/>
        <pc:sldMkLst>
          <pc:docMk/>
          <pc:sldMk cId="3242148497" sldId="9592"/>
        </pc:sldMkLst>
        <pc:spChg chg="mod">
          <ac:chgData name="Eleonore CHARLES" userId="24e2afa8-1cbd-40cc-8994-aea54f5e0762" providerId="ADAL" clId="{E66C29CB-076A-4A74-AB40-D33F3911ABD6}" dt="2022-11-01T14:53:27.489" v="1930" actId="20577"/>
          <ac:spMkLst>
            <pc:docMk/>
            <pc:sldMk cId="3242148497" sldId="9592"/>
            <ac:spMk id="2" creationId="{992B8B66-EB55-320A-E3A8-126E35E63532}"/>
          </ac:spMkLst>
        </pc:spChg>
        <pc:spChg chg="mod">
          <ac:chgData name="Eleonore CHARLES" userId="24e2afa8-1cbd-40cc-8994-aea54f5e0762" providerId="ADAL" clId="{E66C29CB-076A-4A74-AB40-D33F3911ABD6}" dt="2022-11-01T14:54:39.323" v="1944" actId="1076"/>
          <ac:spMkLst>
            <pc:docMk/>
            <pc:sldMk cId="3242148497" sldId="9592"/>
            <ac:spMk id="3" creationId="{C7338F20-5A8E-18D5-2F2E-9AD6D5FF274F}"/>
          </ac:spMkLst>
        </pc:spChg>
        <pc:picChg chg="add mod">
          <ac:chgData name="Eleonore CHARLES" userId="24e2afa8-1cbd-40cc-8994-aea54f5e0762" providerId="ADAL" clId="{E66C29CB-076A-4A74-AB40-D33F3911ABD6}" dt="2022-11-01T14:54:40.573" v="1945" actId="1076"/>
          <ac:picMkLst>
            <pc:docMk/>
            <pc:sldMk cId="3242148497" sldId="9592"/>
            <ac:picMk id="7" creationId="{31FFCBEA-90D2-759E-08FF-CEB5746F0343}"/>
          </ac:picMkLst>
        </pc:picChg>
      </pc:sldChg>
      <pc:sldChg chg="addSp modSp new mod">
        <pc:chgData name="Eleonore CHARLES" userId="24e2afa8-1cbd-40cc-8994-aea54f5e0762" providerId="ADAL" clId="{E66C29CB-076A-4A74-AB40-D33F3911ABD6}" dt="2022-11-01T14:56:39.116" v="1966" actId="1076"/>
        <pc:sldMkLst>
          <pc:docMk/>
          <pc:sldMk cId="277194565" sldId="9593"/>
        </pc:sldMkLst>
        <pc:spChg chg="mod">
          <ac:chgData name="Eleonore CHARLES" userId="24e2afa8-1cbd-40cc-8994-aea54f5e0762" providerId="ADAL" clId="{E66C29CB-076A-4A74-AB40-D33F3911ABD6}" dt="2022-11-01T14:55:29.175" v="1951"/>
          <ac:spMkLst>
            <pc:docMk/>
            <pc:sldMk cId="277194565" sldId="9593"/>
            <ac:spMk id="2" creationId="{932F426C-4995-3848-5087-B82D4BE859FE}"/>
          </ac:spMkLst>
        </pc:spChg>
        <pc:spChg chg="mod">
          <ac:chgData name="Eleonore CHARLES" userId="24e2afa8-1cbd-40cc-8994-aea54f5e0762" providerId="ADAL" clId="{E66C29CB-076A-4A74-AB40-D33F3911ABD6}" dt="2022-11-01T14:56:37.559" v="1965" actId="14100"/>
          <ac:spMkLst>
            <pc:docMk/>
            <pc:sldMk cId="277194565" sldId="9593"/>
            <ac:spMk id="3" creationId="{203A2629-2931-78C7-76FD-E4150D4AED08}"/>
          </ac:spMkLst>
        </pc:spChg>
        <pc:picChg chg="add mod">
          <ac:chgData name="Eleonore CHARLES" userId="24e2afa8-1cbd-40cc-8994-aea54f5e0762" providerId="ADAL" clId="{E66C29CB-076A-4A74-AB40-D33F3911ABD6}" dt="2022-11-01T14:56:39.116" v="1966" actId="1076"/>
          <ac:picMkLst>
            <pc:docMk/>
            <pc:sldMk cId="277194565" sldId="9593"/>
            <ac:picMk id="7" creationId="{1E3019E6-A0B8-B654-34D2-16581C266580}"/>
          </ac:picMkLst>
        </pc:picChg>
      </pc:sldChg>
      <pc:sldChg chg="addSp modSp new mod">
        <pc:chgData name="Eleonore CHARLES" userId="24e2afa8-1cbd-40cc-8994-aea54f5e0762" providerId="ADAL" clId="{E66C29CB-076A-4A74-AB40-D33F3911ABD6}" dt="2022-11-01T14:59:13.202" v="2009" actId="1076"/>
        <pc:sldMkLst>
          <pc:docMk/>
          <pc:sldMk cId="3034081621" sldId="9594"/>
        </pc:sldMkLst>
        <pc:spChg chg="mod">
          <ac:chgData name="Eleonore CHARLES" userId="24e2afa8-1cbd-40cc-8994-aea54f5e0762" providerId="ADAL" clId="{E66C29CB-076A-4A74-AB40-D33F3911ABD6}" dt="2022-11-01T14:56:54.824" v="1991" actId="20577"/>
          <ac:spMkLst>
            <pc:docMk/>
            <pc:sldMk cId="3034081621" sldId="9594"/>
            <ac:spMk id="2" creationId="{F042E7F9-6C64-7D56-7602-E900EACC9E7A}"/>
          </ac:spMkLst>
        </pc:spChg>
        <pc:spChg chg="mod">
          <ac:chgData name="Eleonore CHARLES" userId="24e2afa8-1cbd-40cc-8994-aea54f5e0762" providerId="ADAL" clId="{E66C29CB-076A-4A74-AB40-D33F3911ABD6}" dt="2022-11-01T14:58:32.762" v="2004" actId="27636"/>
          <ac:spMkLst>
            <pc:docMk/>
            <pc:sldMk cId="3034081621" sldId="9594"/>
            <ac:spMk id="3" creationId="{8E3369DC-C510-8ED6-8568-120532204625}"/>
          </ac:spMkLst>
        </pc:spChg>
        <pc:picChg chg="add mod">
          <ac:chgData name="Eleonore CHARLES" userId="24e2afa8-1cbd-40cc-8994-aea54f5e0762" providerId="ADAL" clId="{E66C29CB-076A-4A74-AB40-D33F3911ABD6}" dt="2022-11-01T14:59:13.202" v="2009" actId="1076"/>
          <ac:picMkLst>
            <pc:docMk/>
            <pc:sldMk cId="3034081621" sldId="9594"/>
            <ac:picMk id="7" creationId="{06DD55C8-60F2-450E-6EBF-77D69C392BEF}"/>
          </ac:picMkLst>
        </pc:picChg>
        <pc:picChg chg="add mod">
          <ac:chgData name="Eleonore CHARLES" userId="24e2afa8-1cbd-40cc-8994-aea54f5e0762" providerId="ADAL" clId="{E66C29CB-076A-4A74-AB40-D33F3911ABD6}" dt="2022-11-01T14:59:10.881" v="2008" actId="14100"/>
          <ac:picMkLst>
            <pc:docMk/>
            <pc:sldMk cId="3034081621" sldId="9594"/>
            <ac:picMk id="9" creationId="{00BAFE15-B9DF-0D25-40E3-4B8BDDB8BE1A}"/>
          </ac:picMkLst>
        </pc:picChg>
      </pc:sldChg>
      <pc:sldChg chg="addSp modSp new mod">
        <pc:chgData name="Eleonore CHARLES" userId="24e2afa8-1cbd-40cc-8994-aea54f5e0762" providerId="ADAL" clId="{E66C29CB-076A-4A74-AB40-D33F3911ABD6}" dt="2022-11-01T15:01:19.851" v="2056" actId="1076"/>
        <pc:sldMkLst>
          <pc:docMk/>
          <pc:sldMk cId="2045409176" sldId="9595"/>
        </pc:sldMkLst>
        <pc:spChg chg="mod">
          <ac:chgData name="Eleonore CHARLES" userId="24e2afa8-1cbd-40cc-8994-aea54f5e0762" providerId="ADAL" clId="{E66C29CB-076A-4A74-AB40-D33F3911ABD6}" dt="2022-11-01T15:00:00.342" v="2041" actId="20577"/>
          <ac:spMkLst>
            <pc:docMk/>
            <pc:sldMk cId="2045409176" sldId="9595"/>
            <ac:spMk id="2" creationId="{9F097A1E-A1D4-43AD-50F1-E93C59EA7B2B}"/>
          </ac:spMkLst>
        </pc:spChg>
        <pc:spChg chg="mod">
          <ac:chgData name="Eleonore CHARLES" userId="24e2afa8-1cbd-40cc-8994-aea54f5e0762" providerId="ADAL" clId="{E66C29CB-076A-4A74-AB40-D33F3911ABD6}" dt="2022-11-01T15:01:15.256" v="2055" actId="14100"/>
          <ac:spMkLst>
            <pc:docMk/>
            <pc:sldMk cId="2045409176" sldId="9595"/>
            <ac:spMk id="3" creationId="{93A6FA6B-AE0B-7FC3-A518-BD0DE3F6E78A}"/>
          </ac:spMkLst>
        </pc:spChg>
        <pc:picChg chg="add mod">
          <ac:chgData name="Eleonore CHARLES" userId="24e2afa8-1cbd-40cc-8994-aea54f5e0762" providerId="ADAL" clId="{E66C29CB-076A-4A74-AB40-D33F3911ABD6}" dt="2022-11-01T15:01:19.851" v="2056" actId="1076"/>
          <ac:picMkLst>
            <pc:docMk/>
            <pc:sldMk cId="2045409176" sldId="9595"/>
            <ac:picMk id="7" creationId="{D5E4B173-BD9F-85A8-33BF-E16F854F9D0C}"/>
          </ac:picMkLst>
        </pc:picChg>
      </pc:sldChg>
      <pc:sldChg chg="addSp delSp modSp new mod">
        <pc:chgData name="Eleonore CHARLES" userId="24e2afa8-1cbd-40cc-8994-aea54f5e0762" providerId="ADAL" clId="{E66C29CB-076A-4A74-AB40-D33F3911ABD6}" dt="2022-11-01T15:03:09.816" v="2088" actId="1076"/>
        <pc:sldMkLst>
          <pc:docMk/>
          <pc:sldMk cId="2025737094" sldId="9596"/>
        </pc:sldMkLst>
        <pc:spChg chg="mod">
          <ac:chgData name="Eleonore CHARLES" userId="24e2afa8-1cbd-40cc-8994-aea54f5e0762" providerId="ADAL" clId="{E66C29CB-076A-4A74-AB40-D33F3911ABD6}" dt="2022-11-01T15:02:16.565" v="2081" actId="20577"/>
          <ac:spMkLst>
            <pc:docMk/>
            <pc:sldMk cId="2025737094" sldId="9596"/>
            <ac:spMk id="2" creationId="{6ABF8241-3DC4-8F50-B472-072A62BE0EE6}"/>
          </ac:spMkLst>
        </pc:spChg>
        <pc:spChg chg="del">
          <ac:chgData name="Eleonore CHARLES" userId="24e2afa8-1cbd-40cc-8994-aea54f5e0762" providerId="ADAL" clId="{E66C29CB-076A-4A74-AB40-D33F3911ABD6}" dt="2022-11-01T15:03:02.285" v="2086" actId="478"/>
          <ac:spMkLst>
            <pc:docMk/>
            <pc:sldMk cId="2025737094" sldId="9596"/>
            <ac:spMk id="3" creationId="{928FD915-1AAB-ED2F-E52C-6F173A250EEF}"/>
          </ac:spMkLst>
        </pc:spChg>
        <pc:picChg chg="add mod">
          <ac:chgData name="Eleonore CHARLES" userId="24e2afa8-1cbd-40cc-8994-aea54f5e0762" providerId="ADAL" clId="{E66C29CB-076A-4A74-AB40-D33F3911ABD6}" dt="2022-11-01T15:03:09.816" v="2088" actId="1076"/>
          <ac:picMkLst>
            <pc:docMk/>
            <pc:sldMk cId="2025737094" sldId="9596"/>
            <ac:picMk id="7" creationId="{948754C1-A5D3-CDE8-5855-C8BE5FC158CB}"/>
          </ac:picMkLst>
        </pc:picChg>
      </pc:sldChg>
      <pc:sldChg chg="addSp modSp new mod">
        <pc:chgData name="Eleonore CHARLES" userId="24e2afa8-1cbd-40cc-8994-aea54f5e0762" providerId="ADAL" clId="{E66C29CB-076A-4A74-AB40-D33F3911ABD6}" dt="2022-11-01T15:04:08.291" v="2121" actId="1076"/>
        <pc:sldMkLst>
          <pc:docMk/>
          <pc:sldMk cId="3970863085" sldId="9597"/>
        </pc:sldMkLst>
        <pc:spChg chg="mod">
          <ac:chgData name="Eleonore CHARLES" userId="24e2afa8-1cbd-40cc-8994-aea54f5e0762" providerId="ADAL" clId="{E66C29CB-076A-4A74-AB40-D33F3911ABD6}" dt="2022-11-01T15:03:30.644" v="2113" actId="20577"/>
          <ac:spMkLst>
            <pc:docMk/>
            <pc:sldMk cId="3970863085" sldId="9597"/>
            <ac:spMk id="2" creationId="{F6C43D79-CD46-0F4D-519C-0DA853D6E623}"/>
          </ac:spMkLst>
        </pc:spChg>
        <pc:spChg chg="mod">
          <ac:chgData name="Eleonore CHARLES" userId="24e2afa8-1cbd-40cc-8994-aea54f5e0762" providerId="ADAL" clId="{E66C29CB-076A-4A74-AB40-D33F3911ABD6}" dt="2022-11-01T15:03:44.586" v="2116" actId="1076"/>
          <ac:spMkLst>
            <pc:docMk/>
            <pc:sldMk cId="3970863085" sldId="9597"/>
            <ac:spMk id="3" creationId="{7E8BF390-7DD2-4141-4AC0-615B06A9A9C4}"/>
          </ac:spMkLst>
        </pc:spChg>
        <pc:picChg chg="add mod">
          <ac:chgData name="Eleonore CHARLES" userId="24e2afa8-1cbd-40cc-8994-aea54f5e0762" providerId="ADAL" clId="{E66C29CB-076A-4A74-AB40-D33F3911ABD6}" dt="2022-11-01T15:04:08.291" v="2121" actId="1076"/>
          <ac:picMkLst>
            <pc:docMk/>
            <pc:sldMk cId="3970863085" sldId="9597"/>
            <ac:picMk id="7" creationId="{196EC905-993F-BD61-BDD8-50B916193021}"/>
          </ac:picMkLst>
        </pc:picChg>
      </pc:sldChg>
      <pc:sldChg chg="addSp modSp new mod">
        <pc:chgData name="Eleonore CHARLES" userId="24e2afa8-1cbd-40cc-8994-aea54f5e0762" providerId="ADAL" clId="{E66C29CB-076A-4A74-AB40-D33F3911ABD6}" dt="2022-11-01T15:16:43.195" v="2191" actId="1076"/>
        <pc:sldMkLst>
          <pc:docMk/>
          <pc:sldMk cId="717486765" sldId="9598"/>
        </pc:sldMkLst>
        <pc:spChg chg="mod">
          <ac:chgData name="Eleonore CHARLES" userId="24e2afa8-1cbd-40cc-8994-aea54f5e0762" providerId="ADAL" clId="{E66C29CB-076A-4A74-AB40-D33F3911ABD6}" dt="2022-11-01T15:04:47.316" v="2134" actId="20577"/>
          <ac:spMkLst>
            <pc:docMk/>
            <pc:sldMk cId="717486765" sldId="9598"/>
            <ac:spMk id="2" creationId="{308D9532-27B8-B48F-A396-230C4A6B7A34}"/>
          </ac:spMkLst>
        </pc:spChg>
        <pc:spChg chg="mod">
          <ac:chgData name="Eleonore CHARLES" userId="24e2afa8-1cbd-40cc-8994-aea54f5e0762" providerId="ADAL" clId="{E66C29CB-076A-4A74-AB40-D33F3911ABD6}" dt="2022-11-01T15:06:44.646" v="2188" actId="20577"/>
          <ac:spMkLst>
            <pc:docMk/>
            <pc:sldMk cId="717486765" sldId="9598"/>
            <ac:spMk id="3" creationId="{E98594D9-4B1F-5591-1E5D-1BA22CBAC2B6}"/>
          </ac:spMkLst>
        </pc:spChg>
        <pc:picChg chg="add mod">
          <ac:chgData name="Eleonore CHARLES" userId="24e2afa8-1cbd-40cc-8994-aea54f5e0762" providerId="ADAL" clId="{E66C29CB-076A-4A74-AB40-D33F3911ABD6}" dt="2022-11-01T15:16:43.195" v="2191" actId="1076"/>
          <ac:picMkLst>
            <pc:docMk/>
            <pc:sldMk cId="717486765" sldId="9598"/>
            <ac:picMk id="7" creationId="{7F532383-DBDF-91B2-D266-20618FDCCD5D}"/>
          </ac:picMkLst>
        </pc:picChg>
      </pc:sldChg>
      <pc:sldChg chg="addSp modSp new mod">
        <pc:chgData name="Eleonore CHARLES" userId="24e2afa8-1cbd-40cc-8994-aea54f5e0762" providerId="ADAL" clId="{E66C29CB-076A-4A74-AB40-D33F3911ABD6}" dt="2022-11-01T15:23:38.381" v="2228" actId="14100"/>
        <pc:sldMkLst>
          <pc:docMk/>
          <pc:sldMk cId="3589473397" sldId="9599"/>
        </pc:sldMkLst>
        <pc:spChg chg="mod">
          <ac:chgData name="Eleonore CHARLES" userId="24e2afa8-1cbd-40cc-8994-aea54f5e0762" providerId="ADAL" clId="{E66C29CB-076A-4A74-AB40-D33F3911ABD6}" dt="2022-11-01T15:19:08.966" v="2213" actId="20577"/>
          <ac:spMkLst>
            <pc:docMk/>
            <pc:sldMk cId="3589473397" sldId="9599"/>
            <ac:spMk id="2" creationId="{BBCF652F-3EFE-CA0D-41F8-99FA3E1DE607}"/>
          </ac:spMkLst>
        </pc:spChg>
        <pc:spChg chg="mod">
          <ac:chgData name="Eleonore CHARLES" userId="24e2afa8-1cbd-40cc-8994-aea54f5e0762" providerId="ADAL" clId="{E66C29CB-076A-4A74-AB40-D33F3911ABD6}" dt="2022-11-01T15:23:38.381" v="2228" actId="14100"/>
          <ac:spMkLst>
            <pc:docMk/>
            <pc:sldMk cId="3589473397" sldId="9599"/>
            <ac:spMk id="3" creationId="{2794E1ED-C405-08B0-15C7-9ADE50D0FD91}"/>
          </ac:spMkLst>
        </pc:spChg>
        <pc:picChg chg="add mod">
          <ac:chgData name="Eleonore CHARLES" userId="24e2afa8-1cbd-40cc-8994-aea54f5e0762" providerId="ADAL" clId="{E66C29CB-076A-4A74-AB40-D33F3911ABD6}" dt="2022-11-01T15:23:29.435" v="2227" actId="1076"/>
          <ac:picMkLst>
            <pc:docMk/>
            <pc:sldMk cId="3589473397" sldId="9599"/>
            <ac:picMk id="7170" creationId="{6CBD4E8E-298B-3908-7942-F25B3ADFFF5C}"/>
          </ac:picMkLst>
        </pc:picChg>
      </pc:sldChg>
      <pc:sldChg chg="addSp modSp new mod">
        <pc:chgData name="Eleonore CHARLES" userId="24e2afa8-1cbd-40cc-8994-aea54f5e0762" providerId="ADAL" clId="{E66C29CB-076A-4A74-AB40-D33F3911ABD6}" dt="2022-11-01T15:27:40.803" v="2312" actId="113"/>
        <pc:sldMkLst>
          <pc:docMk/>
          <pc:sldMk cId="2259708517" sldId="9600"/>
        </pc:sldMkLst>
        <pc:spChg chg="mod">
          <ac:chgData name="Eleonore CHARLES" userId="24e2afa8-1cbd-40cc-8994-aea54f5e0762" providerId="ADAL" clId="{E66C29CB-076A-4A74-AB40-D33F3911ABD6}" dt="2022-11-01T15:24:46.926" v="2260" actId="20577"/>
          <ac:spMkLst>
            <pc:docMk/>
            <pc:sldMk cId="2259708517" sldId="9600"/>
            <ac:spMk id="2" creationId="{83DDB763-2847-DA32-8ED8-86AA528B86A9}"/>
          </ac:spMkLst>
        </pc:spChg>
        <pc:spChg chg="mod">
          <ac:chgData name="Eleonore CHARLES" userId="24e2afa8-1cbd-40cc-8994-aea54f5e0762" providerId="ADAL" clId="{E66C29CB-076A-4A74-AB40-D33F3911ABD6}" dt="2022-11-01T15:27:40.803" v="2312" actId="113"/>
          <ac:spMkLst>
            <pc:docMk/>
            <pc:sldMk cId="2259708517" sldId="9600"/>
            <ac:spMk id="3" creationId="{73A6BC3E-DDB3-93F3-6C03-396397A66346}"/>
          </ac:spMkLst>
        </pc:spChg>
        <pc:picChg chg="add mod">
          <ac:chgData name="Eleonore CHARLES" userId="24e2afa8-1cbd-40cc-8994-aea54f5e0762" providerId="ADAL" clId="{E66C29CB-076A-4A74-AB40-D33F3911ABD6}" dt="2022-11-01T15:27:16.551" v="2311" actId="1035"/>
          <ac:picMkLst>
            <pc:docMk/>
            <pc:sldMk cId="2259708517" sldId="9600"/>
            <ac:picMk id="11266" creationId="{44B30110-794B-D137-3A76-1517DCBB1062}"/>
          </ac:picMkLst>
        </pc:picChg>
      </pc:sldChg>
      <pc:sldChg chg="addSp modSp new mod">
        <pc:chgData name="Eleonore CHARLES" userId="24e2afa8-1cbd-40cc-8994-aea54f5e0762" providerId="ADAL" clId="{E66C29CB-076A-4A74-AB40-D33F3911ABD6}" dt="2022-11-01T15:32:18.477" v="2384" actId="1076"/>
        <pc:sldMkLst>
          <pc:docMk/>
          <pc:sldMk cId="292189075" sldId="9601"/>
        </pc:sldMkLst>
        <pc:spChg chg="mod">
          <ac:chgData name="Eleonore CHARLES" userId="24e2afa8-1cbd-40cc-8994-aea54f5e0762" providerId="ADAL" clId="{E66C29CB-076A-4A74-AB40-D33F3911ABD6}" dt="2022-11-01T15:28:20.103" v="2329" actId="20577"/>
          <ac:spMkLst>
            <pc:docMk/>
            <pc:sldMk cId="292189075" sldId="9601"/>
            <ac:spMk id="2" creationId="{509DF3AE-C7AA-7EC2-2C6A-52C7D3FFB8A9}"/>
          </ac:spMkLst>
        </pc:spChg>
        <pc:spChg chg="mod">
          <ac:chgData name="Eleonore CHARLES" userId="24e2afa8-1cbd-40cc-8994-aea54f5e0762" providerId="ADAL" clId="{E66C29CB-076A-4A74-AB40-D33F3911ABD6}" dt="2022-11-01T15:31:56.337" v="2379" actId="1076"/>
          <ac:spMkLst>
            <pc:docMk/>
            <pc:sldMk cId="292189075" sldId="9601"/>
            <ac:spMk id="3" creationId="{5EC95466-8DD6-B9B7-F183-51992B483E50}"/>
          </ac:spMkLst>
        </pc:spChg>
        <pc:spChg chg="add mod">
          <ac:chgData name="Eleonore CHARLES" userId="24e2afa8-1cbd-40cc-8994-aea54f5e0762" providerId="ADAL" clId="{E66C29CB-076A-4A74-AB40-D33F3911ABD6}" dt="2022-11-01T15:32:07.059" v="2383" actId="404"/>
          <ac:spMkLst>
            <pc:docMk/>
            <pc:sldMk cId="292189075" sldId="9601"/>
            <ac:spMk id="9" creationId="{C9016512-BD8F-B910-8433-3624E9793DA6}"/>
          </ac:spMkLst>
        </pc:spChg>
        <pc:picChg chg="add mod">
          <ac:chgData name="Eleonore CHARLES" userId="24e2afa8-1cbd-40cc-8994-aea54f5e0762" providerId="ADAL" clId="{E66C29CB-076A-4A74-AB40-D33F3911ABD6}" dt="2022-11-01T15:32:18.477" v="2384" actId="1076"/>
          <ac:picMkLst>
            <pc:docMk/>
            <pc:sldMk cId="292189075" sldId="9601"/>
            <ac:picMk id="7" creationId="{6E0E24B1-14CF-6F82-51F7-B4062D744569}"/>
          </ac:picMkLst>
        </pc:picChg>
      </pc:sldChg>
      <pc:sldChg chg="addSp modSp new mod">
        <pc:chgData name="Eleonore CHARLES" userId="24e2afa8-1cbd-40cc-8994-aea54f5e0762" providerId="ADAL" clId="{E66C29CB-076A-4A74-AB40-D33F3911ABD6}" dt="2022-11-01T15:44:53.444" v="2469" actId="27636"/>
        <pc:sldMkLst>
          <pc:docMk/>
          <pc:sldMk cId="833276988" sldId="9602"/>
        </pc:sldMkLst>
        <pc:spChg chg="mod">
          <ac:chgData name="Eleonore CHARLES" userId="24e2afa8-1cbd-40cc-8994-aea54f5e0762" providerId="ADAL" clId="{E66C29CB-076A-4A74-AB40-D33F3911ABD6}" dt="2022-11-01T15:35:11.953" v="2397" actId="20577"/>
          <ac:spMkLst>
            <pc:docMk/>
            <pc:sldMk cId="833276988" sldId="9602"/>
            <ac:spMk id="2" creationId="{41E786CB-9766-3FA6-4703-B28DA61E0211}"/>
          </ac:spMkLst>
        </pc:spChg>
        <pc:spChg chg="mod">
          <ac:chgData name="Eleonore CHARLES" userId="24e2afa8-1cbd-40cc-8994-aea54f5e0762" providerId="ADAL" clId="{E66C29CB-076A-4A74-AB40-D33F3911ABD6}" dt="2022-11-01T15:44:53.444" v="2469" actId="27636"/>
          <ac:spMkLst>
            <pc:docMk/>
            <pc:sldMk cId="833276988" sldId="9602"/>
            <ac:spMk id="3" creationId="{D3C587B3-63B6-9800-6494-F6717249CD07}"/>
          </ac:spMkLst>
        </pc:spChg>
        <pc:picChg chg="add mod">
          <ac:chgData name="Eleonore CHARLES" userId="24e2afa8-1cbd-40cc-8994-aea54f5e0762" providerId="ADAL" clId="{E66C29CB-076A-4A74-AB40-D33F3911ABD6}" dt="2022-11-01T15:44:21.353" v="2451" actId="1076"/>
          <ac:picMkLst>
            <pc:docMk/>
            <pc:sldMk cId="833276988" sldId="9602"/>
            <ac:picMk id="7" creationId="{453B2781-4E19-9C9A-1C8C-5C089B6A083F}"/>
          </ac:picMkLst>
        </pc:picChg>
        <pc:picChg chg="add mod">
          <ac:chgData name="Eleonore CHARLES" userId="24e2afa8-1cbd-40cc-8994-aea54f5e0762" providerId="ADAL" clId="{E66C29CB-076A-4A74-AB40-D33F3911ABD6}" dt="2022-11-01T15:44:23.047" v="2452" actId="1076"/>
          <ac:picMkLst>
            <pc:docMk/>
            <pc:sldMk cId="833276988" sldId="9602"/>
            <ac:picMk id="9" creationId="{F26D32EF-73CA-2035-AEC7-8AB38D12C7D7}"/>
          </ac:picMkLst>
        </pc:picChg>
      </pc:sldChg>
      <pc:sldChg chg="addSp delSp modSp new mod">
        <pc:chgData name="Eleonore CHARLES" userId="24e2afa8-1cbd-40cc-8994-aea54f5e0762" providerId="ADAL" clId="{E66C29CB-076A-4A74-AB40-D33F3911ABD6}" dt="2022-11-01T15:49:36.695" v="2498" actId="1076"/>
        <pc:sldMkLst>
          <pc:docMk/>
          <pc:sldMk cId="3838594735" sldId="9603"/>
        </pc:sldMkLst>
        <pc:spChg chg="mod">
          <ac:chgData name="Eleonore CHARLES" userId="24e2afa8-1cbd-40cc-8994-aea54f5e0762" providerId="ADAL" clId="{E66C29CB-076A-4A74-AB40-D33F3911ABD6}" dt="2022-11-01T15:47:44.302" v="2478" actId="20577"/>
          <ac:spMkLst>
            <pc:docMk/>
            <pc:sldMk cId="3838594735" sldId="9603"/>
            <ac:spMk id="2" creationId="{21B4B465-B0C9-4148-327C-79BBA45D2F9D}"/>
          </ac:spMkLst>
        </pc:spChg>
        <pc:spChg chg="add del">
          <ac:chgData name="Eleonore CHARLES" userId="24e2afa8-1cbd-40cc-8994-aea54f5e0762" providerId="ADAL" clId="{E66C29CB-076A-4A74-AB40-D33F3911ABD6}" dt="2022-11-01T15:47:56.567" v="2481"/>
          <ac:spMkLst>
            <pc:docMk/>
            <pc:sldMk cId="3838594735" sldId="9603"/>
            <ac:spMk id="3" creationId="{49A72B71-FEF9-8524-5C42-561E72D91DFF}"/>
          </ac:spMkLst>
        </pc:spChg>
        <pc:spChg chg="add del mod">
          <ac:chgData name="Eleonore CHARLES" userId="24e2afa8-1cbd-40cc-8994-aea54f5e0762" providerId="ADAL" clId="{E66C29CB-076A-4A74-AB40-D33F3911ABD6}" dt="2022-11-01T15:47:55.356" v="2480"/>
          <ac:spMkLst>
            <pc:docMk/>
            <pc:sldMk cId="3838594735" sldId="9603"/>
            <ac:spMk id="6" creationId="{0CDCE2F3-13BE-88D2-D295-1BE6FA7F9343}"/>
          </ac:spMkLst>
        </pc:spChg>
        <pc:spChg chg="add mod">
          <ac:chgData name="Eleonore CHARLES" userId="24e2afa8-1cbd-40cc-8994-aea54f5e0762" providerId="ADAL" clId="{E66C29CB-076A-4A74-AB40-D33F3911ABD6}" dt="2022-11-01T15:49:36.695" v="2498" actId="1076"/>
          <ac:spMkLst>
            <pc:docMk/>
            <pc:sldMk cId="3838594735" sldId="9603"/>
            <ac:spMk id="7" creationId="{F81B85F1-3669-2576-9AA2-F398D751F726}"/>
          </ac:spMkLst>
        </pc:spChg>
        <pc:picChg chg="add mod">
          <ac:chgData name="Eleonore CHARLES" userId="24e2afa8-1cbd-40cc-8994-aea54f5e0762" providerId="ADAL" clId="{E66C29CB-076A-4A74-AB40-D33F3911ABD6}" dt="2022-11-01T15:49:25.036" v="2495" actId="1076"/>
          <ac:picMkLst>
            <pc:docMk/>
            <pc:sldMk cId="3838594735" sldId="9603"/>
            <ac:picMk id="9" creationId="{A511139E-DE45-76F3-9469-478801085A9A}"/>
          </ac:picMkLst>
        </pc:picChg>
      </pc:sldChg>
      <pc:sldChg chg="addSp modSp new mod ord">
        <pc:chgData name="Eleonore CHARLES" userId="24e2afa8-1cbd-40cc-8994-aea54f5e0762" providerId="ADAL" clId="{E66C29CB-076A-4A74-AB40-D33F3911ABD6}" dt="2022-11-01T15:52:44.251" v="2514" actId="1076"/>
        <pc:sldMkLst>
          <pc:docMk/>
          <pc:sldMk cId="2984605640" sldId="9604"/>
        </pc:sldMkLst>
        <pc:spChg chg="mod">
          <ac:chgData name="Eleonore CHARLES" userId="24e2afa8-1cbd-40cc-8994-aea54f5e0762" providerId="ADAL" clId="{E66C29CB-076A-4A74-AB40-D33F3911ABD6}" dt="2022-11-01T15:51:18.567" v="2502"/>
          <ac:spMkLst>
            <pc:docMk/>
            <pc:sldMk cId="2984605640" sldId="9604"/>
            <ac:spMk id="2" creationId="{1E3994AE-8A60-7760-F2A4-A3FE44BFD6E9}"/>
          </ac:spMkLst>
        </pc:spChg>
        <pc:spChg chg="mod">
          <ac:chgData name="Eleonore CHARLES" userId="24e2afa8-1cbd-40cc-8994-aea54f5e0762" providerId="ADAL" clId="{E66C29CB-076A-4A74-AB40-D33F3911ABD6}" dt="2022-11-01T15:52:25.982" v="2512" actId="14100"/>
          <ac:spMkLst>
            <pc:docMk/>
            <pc:sldMk cId="2984605640" sldId="9604"/>
            <ac:spMk id="3" creationId="{523F496D-D690-DC24-241A-1A65407BBD89}"/>
          </ac:spMkLst>
        </pc:spChg>
        <pc:picChg chg="add mod">
          <ac:chgData name="Eleonore CHARLES" userId="24e2afa8-1cbd-40cc-8994-aea54f5e0762" providerId="ADAL" clId="{E66C29CB-076A-4A74-AB40-D33F3911ABD6}" dt="2022-11-01T15:52:44.251" v="2514" actId="1076"/>
          <ac:picMkLst>
            <pc:docMk/>
            <pc:sldMk cId="2984605640" sldId="9604"/>
            <ac:picMk id="7" creationId="{350C43FF-CF13-CA34-2CBF-60300DDDCDE3}"/>
          </ac:picMkLst>
        </pc:picChg>
      </pc:sldChg>
      <pc:sldChg chg="modSp new mod">
        <pc:chgData name="Eleonore CHARLES" userId="24e2afa8-1cbd-40cc-8994-aea54f5e0762" providerId="ADAL" clId="{E66C29CB-076A-4A74-AB40-D33F3911ABD6}" dt="2022-11-01T16:04:00.376" v="2562" actId="113"/>
        <pc:sldMkLst>
          <pc:docMk/>
          <pc:sldMk cId="1361671718" sldId="9605"/>
        </pc:sldMkLst>
        <pc:spChg chg="mod">
          <ac:chgData name="Eleonore CHARLES" userId="24e2afa8-1cbd-40cc-8994-aea54f5e0762" providerId="ADAL" clId="{E66C29CB-076A-4A74-AB40-D33F3911ABD6}" dt="2022-11-01T16:00:39.702" v="2534" actId="113"/>
          <ac:spMkLst>
            <pc:docMk/>
            <pc:sldMk cId="1361671718" sldId="9605"/>
            <ac:spMk id="2" creationId="{F407B110-AE53-C9D6-A376-92ED1EE2780B}"/>
          </ac:spMkLst>
        </pc:spChg>
        <pc:spChg chg="mod">
          <ac:chgData name="Eleonore CHARLES" userId="24e2afa8-1cbd-40cc-8994-aea54f5e0762" providerId="ADAL" clId="{E66C29CB-076A-4A74-AB40-D33F3911ABD6}" dt="2022-11-01T16:04:00.376" v="2562" actId="113"/>
          <ac:spMkLst>
            <pc:docMk/>
            <pc:sldMk cId="1361671718" sldId="9605"/>
            <ac:spMk id="3" creationId="{397B14AC-6288-1A99-0C4E-B276B33D7F6E}"/>
          </ac:spMkLst>
        </pc:spChg>
      </pc:sldChg>
      <pc:sldMasterChg chg="delSldLayout">
        <pc:chgData name="Eleonore CHARLES" userId="24e2afa8-1cbd-40cc-8994-aea54f5e0762" providerId="ADAL" clId="{E66C29CB-076A-4A74-AB40-D33F3911ABD6}" dt="2022-11-01T10:00:09.215" v="355" actId="2696"/>
        <pc:sldMasterMkLst>
          <pc:docMk/>
          <pc:sldMasterMk cId="3348238963" sldId="2147483664"/>
        </pc:sldMasterMkLst>
        <pc:sldLayoutChg chg="del">
          <pc:chgData name="Eleonore CHARLES" userId="24e2afa8-1cbd-40cc-8994-aea54f5e0762" providerId="ADAL" clId="{E66C29CB-076A-4A74-AB40-D33F3911ABD6}" dt="2022-11-01T10:00:09.215" v="355" actId="2696"/>
          <pc:sldLayoutMkLst>
            <pc:docMk/>
            <pc:sldMasterMk cId="3348238963" sldId="2147483664"/>
            <pc:sldLayoutMk cId="238733342" sldId="2147483872"/>
          </pc:sldLayoutMkLst>
        </pc:sldLayoutChg>
        <pc:sldLayoutChg chg="del">
          <pc:chgData name="Eleonore CHARLES" userId="24e2afa8-1cbd-40cc-8994-aea54f5e0762" providerId="ADAL" clId="{E66C29CB-076A-4A74-AB40-D33F3911ABD6}" dt="2022-11-01T10:00:09.215" v="355" actId="2696"/>
          <pc:sldLayoutMkLst>
            <pc:docMk/>
            <pc:sldMasterMk cId="3348238963" sldId="2147483664"/>
            <pc:sldLayoutMk cId="3336043470" sldId="2147483873"/>
          </pc:sldLayoutMkLst>
        </pc:sldLayoutChg>
        <pc:sldLayoutChg chg="del">
          <pc:chgData name="Eleonore CHARLES" userId="24e2afa8-1cbd-40cc-8994-aea54f5e0762" providerId="ADAL" clId="{E66C29CB-076A-4A74-AB40-D33F3911ABD6}" dt="2022-11-01T10:00:09.215" v="355" actId="2696"/>
          <pc:sldLayoutMkLst>
            <pc:docMk/>
            <pc:sldMasterMk cId="3348238963" sldId="2147483664"/>
            <pc:sldLayoutMk cId="3539952742" sldId="2147483874"/>
          </pc:sldLayoutMkLst>
        </pc:sldLayoutChg>
        <pc:sldLayoutChg chg="del">
          <pc:chgData name="Eleonore CHARLES" userId="24e2afa8-1cbd-40cc-8994-aea54f5e0762" providerId="ADAL" clId="{E66C29CB-076A-4A74-AB40-D33F3911ABD6}" dt="2022-11-01T10:00:09.215" v="355" actId="2696"/>
          <pc:sldLayoutMkLst>
            <pc:docMk/>
            <pc:sldMasterMk cId="3348238963" sldId="2147483664"/>
            <pc:sldLayoutMk cId="3264077445" sldId="2147483875"/>
          </pc:sldLayoutMkLst>
        </pc:sldLayoutChg>
        <pc:sldLayoutChg chg="del">
          <pc:chgData name="Eleonore CHARLES" userId="24e2afa8-1cbd-40cc-8994-aea54f5e0762" providerId="ADAL" clId="{E66C29CB-076A-4A74-AB40-D33F3911ABD6}" dt="2022-11-01T10:00:09.215" v="355" actId="2696"/>
          <pc:sldLayoutMkLst>
            <pc:docMk/>
            <pc:sldMasterMk cId="3348238963" sldId="2147483664"/>
            <pc:sldLayoutMk cId="1857182012" sldId="214748387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081466A-F4AE-4587-9514-E876DD3753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BD8342E-415C-4985-82AA-B66BAA3FBB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A168B3-8D0E-4F40-BE75-DDF65B88ABB0}" type="datetimeFigureOut">
              <a:rPr lang="en-US" smtClean="0"/>
              <a:t>11/1/2022</a:t>
            </a:fld>
            <a:endParaRPr lang="en-US"/>
          </a:p>
        </p:txBody>
      </p:sp>
      <p:sp>
        <p:nvSpPr>
          <p:cNvPr id="4" name="Footer Placeholder 3">
            <a:extLst>
              <a:ext uri="{FF2B5EF4-FFF2-40B4-BE49-F238E27FC236}">
                <a16:creationId xmlns:a16="http://schemas.microsoft.com/office/drawing/2014/main" id="{63206BC8-DDDC-4B73-9568-0F55700C3E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600CCC7-9D9B-4629-BC01-E713AE3209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54715C-0C5B-4A55-94A7-05717486B901}" type="slidenum">
              <a:rPr lang="en-US" smtClean="0"/>
              <a:t>‹#›</a:t>
            </a:fld>
            <a:endParaRPr lang="en-US"/>
          </a:p>
        </p:txBody>
      </p:sp>
    </p:spTree>
    <p:extLst>
      <p:ext uri="{BB962C8B-B14F-4D97-AF65-F5344CB8AC3E}">
        <p14:creationId xmlns:p14="http://schemas.microsoft.com/office/powerpoint/2010/main" val="2605312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EF846-E5BB-49B2-9DE0-905948020E4A}"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414D6-D0A1-4069-85A6-CAF68D5A51E6}" type="slidenum">
              <a:rPr lang="en-US" smtClean="0"/>
              <a:t>‹#›</a:t>
            </a:fld>
            <a:endParaRPr lang="en-US"/>
          </a:p>
        </p:txBody>
      </p:sp>
    </p:spTree>
    <p:extLst>
      <p:ext uri="{BB962C8B-B14F-4D97-AF65-F5344CB8AC3E}">
        <p14:creationId xmlns:p14="http://schemas.microsoft.com/office/powerpoint/2010/main" val="400728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E5B6-AAEB-4AA8-8D7E-204215A8ABBC}"/>
              </a:ext>
            </a:extLst>
          </p:cNvPr>
          <p:cNvSpPr>
            <a:spLocks noGrp="1"/>
          </p:cNvSpPr>
          <p:nvPr>
            <p:ph type="ctrTitle"/>
          </p:nvPr>
        </p:nvSpPr>
        <p:spPr>
          <a:xfrm>
            <a:off x="334963" y="1063667"/>
            <a:ext cx="5668795" cy="2080648"/>
          </a:xfrm>
        </p:spPr>
        <p:txBody>
          <a:bodyPr anchor="b">
            <a:normAutofit/>
          </a:bodyPr>
          <a:lstStyle>
            <a:lvl1pPr algn="l">
              <a:defRPr sz="3600"/>
            </a:lvl1pPr>
          </a:lstStyle>
          <a:p>
            <a:r>
              <a:rPr lang="en-US" dirty="0"/>
              <a:t>Click to edit Master title style</a:t>
            </a:r>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p:nvPr>
        </p:nvSpPr>
        <p:spPr>
          <a:xfrm>
            <a:off x="338844" y="3176633"/>
            <a:ext cx="5664914" cy="81823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4963" y="572852"/>
            <a:ext cx="2880436" cy="276522"/>
          </a:xfrm>
          <a:prstGeom prst="rect">
            <a:avLst/>
          </a:prstGeom>
        </p:spPr>
      </p:pic>
      <p:sp>
        <p:nvSpPr>
          <p:cNvPr id="21" name="Text Placeholder 2">
            <a:extLst>
              <a:ext uri="{FF2B5EF4-FFF2-40B4-BE49-F238E27FC236}">
                <a16:creationId xmlns:a16="http://schemas.microsoft.com/office/drawing/2014/main" id="{F365F3EB-0EE2-4279-98EC-B8A99D581234}"/>
              </a:ext>
            </a:extLst>
          </p:cNvPr>
          <p:cNvSpPr>
            <a:spLocks noGrp="1"/>
          </p:cNvSpPr>
          <p:nvPr>
            <p:ph type="body" idx="17" hasCustomPrompt="1"/>
          </p:nvPr>
        </p:nvSpPr>
        <p:spPr>
          <a:xfrm>
            <a:off x="337673" y="4011588"/>
            <a:ext cx="5664914" cy="386901"/>
          </a:xfrm>
        </p:spPr>
        <p:txBody>
          <a:bodyPr wrap="square" anchor="t">
            <a:spAutoFit/>
          </a:bodyPr>
          <a:lstStyle>
            <a:lvl1pPr marL="0" indent="0" algn="l" defTabSz="914400" rtl="0" eaLnBrk="1" latinLnBrk="0" hangingPunct="1">
              <a:lnSpc>
                <a:spcPts val="2500"/>
              </a:lnSpc>
              <a:buNone/>
              <a:defRPr lang="en-US" sz="12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Click to edit Master date style</a:t>
            </a:r>
          </a:p>
        </p:txBody>
      </p:sp>
      <p:sp>
        <p:nvSpPr>
          <p:cNvPr id="16" name="Content Placeholder 2">
            <a:extLst>
              <a:ext uri="{FF2B5EF4-FFF2-40B4-BE49-F238E27FC236}">
                <a16:creationId xmlns:a16="http://schemas.microsoft.com/office/drawing/2014/main" id="{327A6A3D-6DC2-418D-B40A-CF0570A2FA6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logo</a:t>
            </a:r>
          </a:p>
        </p:txBody>
      </p:sp>
      <p:sp>
        <p:nvSpPr>
          <p:cNvPr id="17" name="Content Placeholder 2">
            <a:extLst>
              <a:ext uri="{FF2B5EF4-FFF2-40B4-BE49-F238E27FC236}">
                <a16:creationId xmlns:a16="http://schemas.microsoft.com/office/drawing/2014/main" id="{311CD5A7-4B9C-4C7C-80DF-DEE02574B731}"/>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logo</a:t>
            </a:r>
          </a:p>
        </p:txBody>
      </p:sp>
      <p:sp>
        <p:nvSpPr>
          <p:cNvPr id="18" name="Content Placeholder 2">
            <a:extLst>
              <a:ext uri="{FF2B5EF4-FFF2-40B4-BE49-F238E27FC236}">
                <a16:creationId xmlns:a16="http://schemas.microsoft.com/office/drawing/2014/main" id="{846121B4-DA12-435E-8CD0-172AA2B7FEFE}"/>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logo</a:t>
            </a:r>
          </a:p>
        </p:txBody>
      </p:sp>
    </p:spTree>
    <p:extLst>
      <p:ext uri="{BB962C8B-B14F-4D97-AF65-F5344CB8AC3E}">
        <p14:creationId xmlns:p14="http://schemas.microsoft.com/office/powerpoint/2010/main" val="425313544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 big title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70628"/>
            <a:ext cx="5554800" cy="3006335"/>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4"/>
            <a:ext cx="5554800" cy="3009590"/>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990822"/>
          </a:xfrm>
        </p:spPr>
        <p:txBody>
          <a:bodyPr anchor="t">
            <a:normAutofit/>
          </a:bodyPr>
          <a:lstStyle>
            <a:lvl1pPr marL="0" indent="0">
              <a:buNone/>
              <a:defRPr lang="en-US" sz="280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big title</a:t>
            </a:r>
          </a:p>
        </p:txBody>
      </p:sp>
      <p:sp>
        <p:nvSpPr>
          <p:cNvPr id="10" name="Text Placeholder 2">
            <a:extLst>
              <a:ext uri="{FF2B5EF4-FFF2-40B4-BE49-F238E27FC236}">
                <a16:creationId xmlns:a16="http://schemas.microsoft.com/office/drawing/2014/main" id="{3A9C411D-E02F-438E-92EC-F9B385C4C053}"/>
              </a:ext>
            </a:extLst>
          </p:cNvPr>
          <p:cNvSpPr>
            <a:spLocks noGrp="1"/>
          </p:cNvSpPr>
          <p:nvPr>
            <p:ph type="body" idx="16" hasCustomPrompt="1"/>
          </p:nvPr>
        </p:nvSpPr>
        <p:spPr>
          <a:xfrm>
            <a:off x="6277199"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big title</a:t>
            </a:r>
          </a:p>
        </p:txBody>
      </p:sp>
    </p:spTree>
    <p:extLst>
      <p:ext uri="{BB962C8B-B14F-4D97-AF65-F5344CB8AC3E}">
        <p14:creationId xmlns:p14="http://schemas.microsoft.com/office/powerpoint/2010/main" val="338462424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3463200" cy="4016962"/>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2160001"/>
            <a:ext cx="3463200" cy="4016962"/>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2160001"/>
            <a:ext cx="3463200" cy="4016962"/>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9" name="Title 1">
            <a:extLst>
              <a:ext uri="{FF2B5EF4-FFF2-40B4-BE49-F238E27FC236}">
                <a16:creationId xmlns:a16="http://schemas.microsoft.com/office/drawing/2014/main" id="{E7B48CC0-42B2-49A5-99C9-07919BA1CC1B}"/>
              </a:ext>
            </a:extLst>
          </p:cNvPr>
          <p:cNvSpPr>
            <a:spLocks noGrp="1"/>
          </p:cNvSpPr>
          <p:nvPr>
            <p:ph type="title"/>
          </p:nvPr>
        </p:nvSpPr>
        <p:spPr>
          <a:xfrm>
            <a:off x="360000" y="365125"/>
            <a:ext cx="11472000" cy="1460500"/>
          </a:xfrm>
        </p:spPr>
        <p:txBody>
          <a:bodyPr anchor="t"/>
          <a:lstStyle/>
          <a:p>
            <a:r>
              <a:rPr lang="en-US" dirty="0"/>
              <a:t>Click to edit Master title style</a:t>
            </a:r>
          </a:p>
        </p:txBody>
      </p:sp>
    </p:spTree>
    <p:extLst>
      <p:ext uri="{BB962C8B-B14F-4D97-AF65-F5344CB8AC3E}">
        <p14:creationId xmlns:p14="http://schemas.microsoft.com/office/powerpoint/2010/main" val="353966851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3463200" cy="3009591"/>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3167372"/>
            <a:ext cx="3463200" cy="3009591"/>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8368799" y="2160000"/>
            <a:ext cx="34632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3167372"/>
            <a:ext cx="3463200" cy="3009591"/>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23" name="Text Placeholder 2">
            <a:extLst>
              <a:ext uri="{FF2B5EF4-FFF2-40B4-BE49-F238E27FC236}">
                <a16:creationId xmlns:a16="http://schemas.microsoft.com/office/drawing/2014/main" id="{0894519E-3A31-4C04-9BC3-9D58BF79712F}"/>
              </a:ext>
            </a:extLst>
          </p:cNvPr>
          <p:cNvSpPr>
            <a:spLocks noGrp="1"/>
          </p:cNvSpPr>
          <p:nvPr>
            <p:ph type="body" idx="16" hasCustomPrompt="1"/>
          </p:nvPr>
        </p:nvSpPr>
        <p:spPr>
          <a:xfrm>
            <a:off x="4366626"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8" name="Text Placeholder 2">
            <a:extLst>
              <a:ext uri="{FF2B5EF4-FFF2-40B4-BE49-F238E27FC236}">
                <a16:creationId xmlns:a16="http://schemas.microsoft.com/office/drawing/2014/main" id="{AB232E1D-22BE-4B78-B427-230A2D6CF9CA}"/>
              </a:ext>
            </a:extLst>
          </p:cNvPr>
          <p:cNvSpPr>
            <a:spLocks noGrp="1"/>
          </p:cNvSpPr>
          <p:nvPr>
            <p:ph type="body" idx="20" hasCustomPrompt="1"/>
          </p:nvPr>
        </p:nvSpPr>
        <p:spPr>
          <a:xfrm>
            <a:off x="355358"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11" name="Title 1">
            <a:extLst>
              <a:ext uri="{FF2B5EF4-FFF2-40B4-BE49-F238E27FC236}">
                <a16:creationId xmlns:a16="http://schemas.microsoft.com/office/drawing/2014/main" id="{F5AE2672-7D20-4431-B911-F0AACABD121B}"/>
              </a:ext>
            </a:extLst>
          </p:cNvPr>
          <p:cNvSpPr>
            <a:spLocks noGrp="1"/>
          </p:cNvSpPr>
          <p:nvPr>
            <p:ph type="title"/>
          </p:nvPr>
        </p:nvSpPr>
        <p:spPr>
          <a:xfrm>
            <a:off x="360000" y="365125"/>
            <a:ext cx="11472000" cy="1460500"/>
          </a:xfrm>
        </p:spPr>
        <p:txBody>
          <a:bodyPr anchor="t"/>
          <a:lstStyle/>
          <a:p>
            <a:r>
              <a:rPr lang="en-US" dirty="0"/>
              <a:t>Click to edit Master title style</a:t>
            </a:r>
          </a:p>
        </p:txBody>
      </p:sp>
    </p:spTree>
    <p:extLst>
      <p:ext uri="{BB962C8B-B14F-4D97-AF65-F5344CB8AC3E}">
        <p14:creationId xmlns:p14="http://schemas.microsoft.com/office/powerpoint/2010/main" val="416447744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dirty="0"/>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MASTER TEXT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Tree>
    <p:extLst>
      <p:ext uri="{BB962C8B-B14F-4D97-AF65-F5344CB8AC3E}">
        <p14:creationId xmlns:p14="http://schemas.microsoft.com/office/powerpoint/2010/main" val="1512648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20" name="Content Placeholder 2">
            <a:extLst>
              <a:ext uri="{FF2B5EF4-FFF2-40B4-BE49-F238E27FC236}">
                <a16:creationId xmlns:a16="http://schemas.microsoft.com/office/drawing/2014/main" id="{BE3B3EFA-BEEA-48DB-92B4-1145FFC5E5C6}"/>
              </a:ext>
            </a:extLst>
          </p:cNvPr>
          <p:cNvSpPr>
            <a:spLocks noGrp="1"/>
          </p:cNvSpPr>
          <p:nvPr>
            <p:ph idx="1"/>
          </p:nvPr>
        </p:nvSpPr>
        <p:spPr>
          <a:xfrm>
            <a:off x="360000" y="3184359"/>
            <a:ext cx="11472000" cy="2992603"/>
          </a:xfrm>
        </p:spPr>
        <p:txBody>
          <a:bodyPr wrap="square"/>
          <a:lstStyle/>
          <a:p>
            <a:pPr lvl="0"/>
            <a:r>
              <a:rPr lang="en-US" dirty="0"/>
              <a:t>Edit Master text styles</a:t>
            </a:r>
          </a:p>
          <a:p>
            <a:pPr lvl="1"/>
            <a:r>
              <a:rPr lang="en-US" dirty="0"/>
              <a:t>Second level</a:t>
            </a:r>
          </a:p>
          <a:p>
            <a:pPr lvl="2"/>
            <a:r>
              <a:rPr lang="en-US" dirty="0"/>
              <a:t>Third level</a:t>
            </a: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4"/>
            <a:ext cx="11472000" cy="2847475"/>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MASTER TEXT STYLES</a:t>
            </a:r>
          </a:p>
        </p:txBody>
      </p:sp>
    </p:spTree>
    <p:extLst>
      <p:ext uri="{BB962C8B-B14F-4D97-AF65-F5344CB8AC3E}">
        <p14:creationId xmlns:p14="http://schemas.microsoft.com/office/powerpoint/2010/main" val="3849023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n the left + pict. on th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49201"/>
            <a:ext cx="5554800" cy="4027762"/>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en-US" dirty="0"/>
              <a:t>Picture</a:t>
            </a:r>
          </a:p>
        </p:txBody>
      </p:sp>
    </p:spTree>
    <p:extLst>
      <p:ext uri="{BB962C8B-B14F-4D97-AF65-F5344CB8AC3E}">
        <p14:creationId xmlns:p14="http://schemas.microsoft.com/office/powerpoint/2010/main" val="361482423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 on the left + text on the righ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627538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 name="Content Placeholder 2">
            <a:extLst>
              <a:ext uri="{FF2B5EF4-FFF2-40B4-BE49-F238E27FC236}">
                <a16:creationId xmlns:a16="http://schemas.microsoft.com/office/drawing/2014/main" id="{87CA84F3-2C23-450A-9640-3ABC14515E9E}"/>
              </a:ext>
            </a:extLst>
          </p:cNvPr>
          <p:cNvSpPr>
            <a:spLocks noGrp="1"/>
          </p:cNvSpPr>
          <p:nvPr>
            <p:ph idx="15"/>
          </p:nvPr>
        </p:nvSpPr>
        <p:spPr>
          <a:xfrm>
            <a:off x="6275388" y="2149201"/>
            <a:ext cx="5554800" cy="4027762"/>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en-US" dirty="0"/>
              <a:t>Picture</a:t>
            </a:r>
          </a:p>
        </p:txBody>
      </p:sp>
    </p:spTree>
    <p:extLst>
      <p:ext uri="{BB962C8B-B14F-4D97-AF65-F5344CB8AC3E}">
        <p14:creationId xmlns:p14="http://schemas.microsoft.com/office/powerpoint/2010/main" val="427328226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small column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24" name="Rectangle 23">
            <a:extLst>
              <a:ext uri="{FF2B5EF4-FFF2-40B4-BE49-F238E27FC236}">
                <a16:creationId xmlns:a16="http://schemas.microsoft.com/office/drawing/2014/main" id="{69B23DB1-9720-4B46-BCCA-96ADABF0AF87}"/>
              </a:ext>
            </a:extLst>
          </p:cNvPr>
          <p:cNvSpPr/>
          <p:nvPr userDrawn="1"/>
        </p:nvSpPr>
        <p:spPr>
          <a:xfrm>
            <a:off x="355358"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4A33D5-0415-4803-9A85-1568750C5773}"/>
              </a:ext>
            </a:extLst>
          </p:cNvPr>
          <p:cNvSpPr/>
          <p:nvPr userDrawn="1"/>
        </p:nvSpPr>
        <p:spPr>
          <a:xfrm>
            <a:off x="2333886"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53AF11B-AD71-4645-A4DC-BBFF099CBB41}"/>
              </a:ext>
            </a:extLst>
          </p:cNvPr>
          <p:cNvSpPr/>
          <p:nvPr userDrawn="1"/>
        </p:nvSpPr>
        <p:spPr>
          <a:xfrm>
            <a:off x="4312414"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A473D1-6EAF-4227-9B67-9FFCF4F82EA8}"/>
              </a:ext>
            </a:extLst>
          </p:cNvPr>
          <p:cNvSpPr/>
          <p:nvPr userDrawn="1"/>
        </p:nvSpPr>
        <p:spPr>
          <a:xfrm>
            <a:off x="6290942"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1" name="Title 1">
            <a:extLst>
              <a:ext uri="{FF2B5EF4-FFF2-40B4-BE49-F238E27FC236}">
                <a16:creationId xmlns:a16="http://schemas.microsoft.com/office/drawing/2014/main" id="{CF2F14AF-A326-457A-AD1F-28B6EB5668E0}"/>
              </a:ext>
            </a:extLst>
          </p:cNvPr>
          <p:cNvSpPr>
            <a:spLocks noGrp="1"/>
          </p:cNvSpPr>
          <p:nvPr>
            <p:ph type="title"/>
          </p:nvPr>
        </p:nvSpPr>
        <p:spPr>
          <a:xfrm>
            <a:off x="360000" y="365125"/>
            <a:ext cx="11472000" cy="1460500"/>
          </a:xfrm>
        </p:spPr>
        <p:txBody>
          <a:bodyPr anchor="t"/>
          <a:lstStyle/>
          <a:p>
            <a:r>
              <a:rPr lang="en-US" dirty="0"/>
              <a:t>Click to edit Master title style</a:t>
            </a:r>
          </a:p>
        </p:txBody>
      </p:sp>
      <p:sp>
        <p:nvSpPr>
          <p:cNvPr id="22" name="Picture Placeholder 25">
            <a:extLst>
              <a:ext uri="{FF2B5EF4-FFF2-40B4-BE49-F238E27FC236}">
                <a16:creationId xmlns:a16="http://schemas.microsoft.com/office/drawing/2014/main" id="{D9A5DBB2-904B-4FCC-B4B6-31E2E8A232C3}"/>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0" name="Content Placeholder 2">
            <a:extLst>
              <a:ext uri="{FF2B5EF4-FFF2-40B4-BE49-F238E27FC236}">
                <a16:creationId xmlns:a16="http://schemas.microsoft.com/office/drawing/2014/main" id="{1DE42973-64CA-4C45-92A7-04F7F4A99AEE}"/>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31" name="Text Placeholder 2">
            <a:extLst>
              <a:ext uri="{FF2B5EF4-FFF2-40B4-BE49-F238E27FC236}">
                <a16:creationId xmlns:a16="http://schemas.microsoft.com/office/drawing/2014/main" id="{DAE5FF4E-36AD-4DE2-94EA-4209E0B4012F}"/>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38" name="Picture Placeholder 25">
            <a:extLst>
              <a:ext uri="{FF2B5EF4-FFF2-40B4-BE49-F238E27FC236}">
                <a16:creationId xmlns:a16="http://schemas.microsoft.com/office/drawing/2014/main" id="{4E18042D-AE69-4910-AEAB-9F96DE745F43}"/>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9" name="Content Placeholder 2">
            <a:extLst>
              <a:ext uri="{FF2B5EF4-FFF2-40B4-BE49-F238E27FC236}">
                <a16:creationId xmlns:a16="http://schemas.microsoft.com/office/drawing/2014/main" id="{C2275439-5D28-4609-B1D5-3405AC53401E}"/>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40" name="Text Placeholder 2">
            <a:extLst>
              <a:ext uri="{FF2B5EF4-FFF2-40B4-BE49-F238E27FC236}">
                <a16:creationId xmlns:a16="http://schemas.microsoft.com/office/drawing/2014/main" id="{748D01C5-0B06-4F59-8353-03F0F1EFCEC8}"/>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41" name="Picture Placeholder 25">
            <a:extLst>
              <a:ext uri="{FF2B5EF4-FFF2-40B4-BE49-F238E27FC236}">
                <a16:creationId xmlns:a16="http://schemas.microsoft.com/office/drawing/2014/main" id="{A1B1691A-1B30-4538-93B6-2BDB92DC348A}"/>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46" name="Content Placeholder 2">
            <a:extLst>
              <a:ext uri="{FF2B5EF4-FFF2-40B4-BE49-F238E27FC236}">
                <a16:creationId xmlns:a16="http://schemas.microsoft.com/office/drawing/2014/main" id="{DB37080B-4360-431A-8C24-30721EF521A9}"/>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47" name="Text Placeholder 2">
            <a:extLst>
              <a:ext uri="{FF2B5EF4-FFF2-40B4-BE49-F238E27FC236}">
                <a16:creationId xmlns:a16="http://schemas.microsoft.com/office/drawing/2014/main" id="{14A6970F-33E4-4D19-8F5A-FD7FCFC80ECA}"/>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48" name="Picture Placeholder 25">
            <a:extLst>
              <a:ext uri="{FF2B5EF4-FFF2-40B4-BE49-F238E27FC236}">
                <a16:creationId xmlns:a16="http://schemas.microsoft.com/office/drawing/2014/main" id="{F47A098F-98E6-4ED4-A903-3A1D1EE19B02}"/>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Tree>
    <p:extLst>
      <p:ext uri="{BB962C8B-B14F-4D97-AF65-F5344CB8AC3E}">
        <p14:creationId xmlns:p14="http://schemas.microsoft.com/office/powerpoint/2010/main" val="266399634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small column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24" name="Rectangle 23">
            <a:extLst>
              <a:ext uri="{FF2B5EF4-FFF2-40B4-BE49-F238E27FC236}">
                <a16:creationId xmlns:a16="http://schemas.microsoft.com/office/drawing/2014/main" id="{69B23DB1-9720-4B46-BCCA-96ADABF0AF87}"/>
              </a:ext>
            </a:extLst>
          </p:cNvPr>
          <p:cNvSpPr/>
          <p:nvPr userDrawn="1"/>
        </p:nvSpPr>
        <p:spPr>
          <a:xfrm>
            <a:off x="355358"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4A33D5-0415-4803-9A85-1568750C5773}"/>
              </a:ext>
            </a:extLst>
          </p:cNvPr>
          <p:cNvSpPr/>
          <p:nvPr userDrawn="1"/>
        </p:nvSpPr>
        <p:spPr>
          <a:xfrm>
            <a:off x="2333886"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53AF11B-AD71-4645-A4DC-BBFF099CBB41}"/>
              </a:ext>
            </a:extLst>
          </p:cNvPr>
          <p:cNvSpPr/>
          <p:nvPr userDrawn="1"/>
        </p:nvSpPr>
        <p:spPr>
          <a:xfrm>
            <a:off x="4312414"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A473D1-6EAF-4227-9B67-9FFCF4F82EA8}"/>
              </a:ext>
            </a:extLst>
          </p:cNvPr>
          <p:cNvSpPr/>
          <p:nvPr userDrawn="1"/>
        </p:nvSpPr>
        <p:spPr>
          <a:xfrm>
            <a:off x="6290942"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117514-B9B6-4B6F-8390-5C948A005CC0}"/>
              </a:ext>
            </a:extLst>
          </p:cNvPr>
          <p:cNvSpPr/>
          <p:nvPr userDrawn="1"/>
        </p:nvSpPr>
        <p:spPr>
          <a:xfrm>
            <a:off x="8269470"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3252089E-B380-45C5-8FD8-B2045352FE52}"/>
              </a:ext>
            </a:extLst>
          </p:cNvPr>
          <p:cNvSpPr>
            <a:spLocks noGrp="1"/>
          </p:cNvSpPr>
          <p:nvPr>
            <p:ph type="title"/>
          </p:nvPr>
        </p:nvSpPr>
        <p:spPr>
          <a:xfrm>
            <a:off x="360000" y="365125"/>
            <a:ext cx="11472000" cy="1460500"/>
          </a:xfrm>
        </p:spPr>
        <p:txBody>
          <a:bodyPr anchor="t"/>
          <a:lstStyle/>
          <a:p>
            <a:r>
              <a:rPr lang="en-US" dirty="0"/>
              <a:t>Click to edit Master title style</a:t>
            </a:r>
          </a:p>
        </p:txBody>
      </p:sp>
      <p:sp>
        <p:nvSpPr>
          <p:cNvPr id="31" name="Content Placeholder 2">
            <a:extLst>
              <a:ext uri="{FF2B5EF4-FFF2-40B4-BE49-F238E27FC236}">
                <a16:creationId xmlns:a16="http://schemas.microsoft.com/office/drawing/2014/main" id="{FA323B43-71B2-403B-9F66-5C5B8E4B500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p:txBody>
      </p:sp>
      <p:sp>
        <p:nvSpPr>
          <p:cNvPr id="40" name="Text Placeholder 2">
            <a:extLst>
              <a:ext uri="{FF2B5EF4-FFF2-40B4-BE49-F238E27FC236}">
                <a16:creationId xmlns:a16="http://schemas.microsoft.com/office/drawing/2014/main" id="{25F67B1F-0A0C-48D8-9865-52BBF37BC967}"/>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47" name="Content Placeholder 2">
            <a:extLst>
              <a:ext uri="{FF2B5EF4-FFF2-40B4-BE49-F238E27FC236}">
                <a16:creationId xmlns:a16="http://schemas.microsoft.com/office/drawing/2014/main" id="{FD947E1D-A048-4641-BB2F-22BA3283BD7D}"/>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p:txBody>
      </p:sp>
      <p:sp>
        <p:nvSpPr>
          <p:cNvPr id="48" name="Text Placeholder 2">
            <a:extLst>
              <a:ext uri="{FF2B5EF4-FFF2-40B4-BE49-F238E27FC236}">
                <a16:creationId xmlns:a16="http://schemas.microsoft.com/office/drawing/2014/main" id="{F44085E5-2373-44E4-A0EC-9F0DBE614B91}"/>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0" name="Content Placeholder 2">
            <a:extLst>
              <a:ext uri="{FF2B5EF4-FFF2-40B4-BE49-F238E27FC236}">
                <a16:creationId xmlns:a16="http://schemas.microsoft.com/office/drawing/2014/main" id="{2D3A0D45-B563-451F-882A-BDCCE9B3E48A}"/>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p:txBody>
      </p:sp>
      <p:sp>
        <p:nvSpPr>
          <p:cNvPr id="51" name="Text Placeholder 2">
            <a:extLst>
              <a:ext uri="{FF2B5EF4-FFF2-40B4-BE49-F238E27FC236}">
                <a16:creationId xmlns:a16="http://schemas.microsoft.com/office/drawing/2014/main" id="{F46F8F91-40C5-4674-9272-6CE23A4F2746}"/>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3" name="Content Placeholder 2">
            <a:extLst>
              <a:ext uri="{FF2B5EF4-FFF2-40B4-BE49-F238E27FC236}">
                <a16:creationId xmlns:a16="http://schemas.microsoft.com/office/drawing/2014/main" id="{EE4ED39E-1E84-4101-BB37-D4FC4A1BE278}"/>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p:txBody>
      </p:sp>
      <p:sp>
        <p:nvSpPr>
          <p:cNvPr id="54" name="Text Placeholder 2">
            <a:extLst>
              <a:ext uri="{FF2B5EF4-FFF2-40B4-BE49-F238E27FC236}">
                <a16:creationId xmlns:a16="http://schemas.microsoft.com/office/drawing/2014/main" id="{3F37BC1B-8A91-4150-A4BB-0F0DA0D53B19}"/>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6" name="Content Placeholder 2">
            <a:extLst>
              <a:ext uri="{FF2B5EF4-FFF2-40B4-BE49-F238E27FC236}">
                <a16:creationId xmlns:a16="http://schemas.microsoft.com/office/drawing/2014/main" id="{9F69A3C9-96A3-46F6-B3B1-D67A5AF39935}"/>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p:txBody>
      </p:sp>
      <p:sp>
        <p:nvSpPr>
          <p:cNvPr id="57" name="Text Placeholder 2">
            <a:extLst>
              <a:ext uri="{FF2B5EF4-FFF2-40B4-BE49-F238E27FC236}">
                <a16:creationId xmlns:a16="http://schemas.microsoft.com/office/drawing/2014/main" id="{FD4B9584-1683-4B45-9C82-88846A1AF5B9}"/>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30" name="Picture Placeholder 25">
            <a:extLst>
              <a:ext uri="{FF2B5EF4-FFF2-40B4-BE49-F238E27FC236}">
                <a16:creationId xmlns:a16="http://schemas.microsoft.com/office/drawing/2014/main" id="{57E0F52A-23C9-4185-A3DB-630957EDE8AA}"/>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2" name="Picture Placeholder 25">
            <a:extLst>
              <a:ext uri="{FF2B5EF4-FFF2-40B4-BE49-F238E27FC236}">
                <a16:creationId xmlns:a16="http://schemas.microsoft.com/office/drawing/2014/main" id="{6A55A13E-1C7D-4CED-8457-88956E1D9A32}"/>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3" name="Picture Placeholder 25">
            <a:extLst>
              <a:ext uri="{FF2B5EF4-FFF2-40B4-BE49-F238E27FC236}">
                <a16:creationId xmlns:a16="http://schemas.microsoft.com/office/drawing/2014/main" id="{73947215-D706-4FF2-A7CB-B4D2EC60EFE1}"/>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4" name="Picture Placeholder 25">
            <a:extLst>
              <a:ext uri="{FF2B5EF4-FFF2-40B4-BE49-F238E27FC236}">
                <a16:creationId xmlns:a16="http://schemas.microsoft.com/office/drawing/2014/main" id="{16A21F56-9675-403C-A30F-E348C4B514F6}"/>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5" name="Picture Placeholder 25">
            <a:extLst>
              <a:ext uri="{FF2B5EF4-FFF2-40B4-BE49-F238E27FC236}">
                <a16:creationId xmlns:a16="http://schemas.microsoft.com/office/drawing/2014/main" id="{A40E61AA-ECDE-460F-AB98-592F685BD310}"/>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Tree>
    <p:extLst>
      <p:ext uri="{BB962C8B-B14F-4D97-AF65-F5344CB8AC3E}">
        <p14:creationId xmlns:p14="http://schemas.microsoft.com/office/powerpoint/2010/main" val="85355652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small column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24" name="Rectangle 23">
            <a:extLst>
              <a:ext uri="{FF2B5EF4-FFF2-40B4-BE49-F238E27FC236}">
                <a16:creationId xmlns:a16="http://schemas.microsoft.com/office/drawing/2014/main" id="{69B23DB1-9720-4B46-BCCA-96ADABF0AF87}"/>
              </a:ext>
            </a:extLst>
          </p:cNvPr>
          <p:cNvSpPr/>
          <p:nvPr userDrawn="1"/>
        </p:nvSpPr>
        <p:spPr>
          <a:xfrm>
            <a:off x="355358"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4A33D5-0415-4803-9A85-1568750C5773}"/>
              </a:ext>
            </a:extLst>
          </p:cNvPr>
          <p:cNvSpPr/>
          <p:nvPr userDrawn="1"/>
        </p:nvSpPr>
        <p:spPr>
          <a:xfrm>
            <a:off x="2333886"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53AF11B-AD71-4645-A4DC-BBFF099CBB41}"/>
              </a:ext>
            </a:extLst>
          </p:cNvPr>
          <p:cNvSpPr/>
          <p:nvPr userDrawn="1"/>
        </p:nvSpPr>
        <p:spPr>
          <a:xfrm>
            <a:off x="4312414"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A473D1-6EAF-4227-9B67-9FFCF4F82EA8}"/>
              </a:ext>
            </a:extLst>
          </p:cNvPr>
          <p:cNvSpPr/>
          <p:nvPr userDrawn="1"/>
        </p:nvSpPr>
        <p:spPr>
          <a:xfrm>
            <a:off x="6290942"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117514-B9B6-4B6F-8390-5C948A005CC0}"/>
              </a:ext>
            </a:extLst>
          </p:cNvPr>
          <p:cNvSpPr/>
          <p:nvPr userDrawn="1"/>
        </p:nvSpPr>
        <p:spPr>
          <a:xfrm>
            <a:off x="8269470"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800B85-4E35-4EFE-A56D-ADD36FADFC4D}"/>
              </a:ext>
            </a:extLst>
          </p:cNvPr>
          <p:cNvSpPr/>
          <p:nvPr userDrawn="1"/>
        </p:nvSpPr>
        <p:spPr>
          <a:xfrm>
            <a:off x="10248000" y="1808162"/>
            <a:ext cx="1584000" cy="4368801"/>
          </a:xfrm>
          <a:prstGeom prst="rect">
            <a:avLst/>
          </a:prstGeom>
          <a:solidFill>
            <a:srgbClr val="161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7B5F90F9-72E1-4AEF-8D9C-BEF33EB9ED69}"/>
              </a:ext>
            </a:extLst>
          </p:cNvPr>
          <p:cNvSpPr>
            <a:spLocks noGrp="1"/>
          </p:cNvSpPr>
          <p:nvPr>
            <p:ph type="title"/>
          </p:nvPr>
        </p:nvSpPr>
        <p:spPr>
          <a:xfrm>
            <a:off x="360000" y="365125"/>
            <a:ext cx="11472000" cy="1460500"/>
          </a:xfrm>
        </p:spPr>
        <p:txBody>
          <a:bodyPr anchor="t"/>
          <a:lstStyle/>
          <a:p>
            <a:r>
              <a:rPr lang="en-US" dirty="0"/>
              <a:t>Click to edit Master title style</a:t>
            </a:r>
          </a:p>
        </p:txBody>
      </p:sp>
      <p:sp>
        <p:nvSpPr>
          <p:cNvPr id="31" name="Content Placeholder 2">
            <a:extLst>
              <a:ext uri="{FF2B5EF4-FFF2-40B4-BE49-F238E27FC236}">
                <a16:creationId xmlns:a16="http://schemas.microsoft.com/office/drawing/2014/main" id="{049FA8A3-4575-4CAC-8220-0CFB267E5D6B}"/>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48" name="Text Placeholder 2">
            <a:extLst>
              <a:ext uri="{FF2B5EF4-FFF2-40B4-BE49-F238E27FC236}">
                <a16:creationId xmlns:a16="http://schemas.microsoft.com/office/drawing/2014/main" id="{9570A71B-760E-4560-B01F-F10EFAD80C32}"/>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49" name="Picture Placeholder 25">
            <a:extLst>
              <a:ext uri="{FF2B5EF4-FFF2-40B4-BE49-F238E27FC236}">
                <a16:creationId xmlns:a16="http://schemas.microsoft.com/office/drawing/2014/main" id="{9F927CA9-31E6-49B2-B45F-FFE8F9F2B9E9}"/>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50" name="Content Placeholder 2">
            <a:extLst>
              <a:ext uri="{FF2B5EF4-FFF2-40B4-BE49-F238E27FC236}">
                <a16:creationId xmlns:a16="http://schemas.microsoft.com/office/drawing/2014/main" id="{EBEFA3FC-7593-4A4D-A448-9E5B9329F4BB}"/>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51" name="Text Placeholder 2">
            <a:extLst>
              <a:ext uri="{FF2B5EF4-FFF2-40B4-BE49-F238E27FC236}">
                <a16:creationId xmlns:a16="http://schemas.microsoft.com/office/drawing/2014/main" id="{41A6A814-A1D6-40C4-A281-8060382F9C30}"/>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2" name="Picture Placeholder 25">
            <a:extLst>
              <a:ext uri="{FF2B5EF4-FFF2-40B4-BE49-F238E27FC236}">
                <a16:creationId xmlns:a16="http://schemas.microsoft.com/office/drawing/2014/main" id="{9F6C8E24-3019-4BA2-9E6A-BA4128861B2C}"/>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53" name="Content Placeholder 2">
            <a:extLst>
              <a:ext uri="{FF2B5EF4-FFF2-40B4-BE49-F238E27FC236}">
                <a16:creationId xmlns:a16="http://schemas.microsoft.com/office/drawing/2014/main" id="{8BA89B74-6825-4CBD-9ECD-EC14F46C1806}"/>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54" name="Text Placeholder 2">
            <a:extLst>
              <a:ext uri="{FF2B5EF4-FFF2-40B4-BE49-F238E27FC236}">
                <a16:creationId xmlns:a16="http://schemas.microsoft.com/office/drawing/2014/main" id="{F5BCAA92-FC03-4130-928F-72B29976AA25}"/>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5" name="Picture Placeholder 25">
            <a:extLst>
              <a:ext uri="{FF2B5EF4-FFF2-40B4-BE49-F238E27FC236}">
                <a16:creationId xmlns:a16="http://schemas.microsoft.com/office/drawing/2014/main" id="{3A9FD0AE-1A68-4DA6-A3DE-693F13611637}"/>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56" name="Content Placeholder 2">
            <a:extLst>
              <a:ext uri="{FF2B5EF4-FFF2-40B4-BE49-F238E27FC236}">
                <a16:creationId xmlns:a16="http://schemas.microsoft.com/office/drawing/2014/main" id="{2AF1CA11-B555-49C9-B039-47A2784D5522}"/>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57" name="Text Placeholder 2">
            <a:extLst>
              <a:ext uri="{FF2B5EF4-FFF2-40B4-BE49-F238E27FC236}">
                <a16:creationId xmlns:a16="http://schemas.microsoft.com/office/drawing/2014/main" id="{8A9D895F-50EA-480B-AB6A-8B3D58EBD2B2}"/>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8" name="Picture Placeholder 25">
            <a:extLst>
              <a:ext uri="{FF2B5EF4-FFF2-40B4-BE49-F238E27FC236}">
                <a16:creationId xmlns:a16="http://schemas.microsoft.com/office/drawing/2014/main" id="{61E8E8A6-C6C9-4B87-8B84-912881B7EF29}"/>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59" name="Content Placeholder 2">
            <a:extLst>
              <a:ext uri="{FF2B5EF4-FFF2-40B4-BE49-F238E27FC236}">
                <a16:creationId xmlns:a16="http://schemas.microsoft.com/office/drawing/2014/main" id="{7E7197D8-9AA7-4A7D-806C-5CFD2E89449D}"/>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60" name="Text Placeholder 2">
            <a:extLst>
              <a:ext uri="{FF2B5EF4-FFF2-40B4-BE49-F238E27FC236}">
                <a16:creationId xmlns:a16="http://schemas.microsoft.com/office/drawing/2014/main" id="{B2045CDE-A9DB-4029-915B-C27C3D71ACDB}"/>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61" name="Picture Placeholder 25">
            <a:extLst>
              <a:ext uri="{FF2B5EF4-FFF2-40B4-BE49-F238E27FC236}">
                <a16:creationId xmlns:a16="http://schemas.microsoft.com/office/drawing/2014/main" id="{F459DAE7-98C0-4E11-B22D-26750CCEF8E2}"/>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62" name="Content Placeholder 2">
            <a:extLst>
              <a:ext uri="{FF2B5EF4-FFF2-40B4-BE49-F238E27FC236}">
                <a16:creationId xmlns:a16="http://schemas.microsoft.com/office/drawing/2014/main" id="{2B0AD71C-4C0F-44B7-8017-8514A1C9FECE}"/>
              </a:ext>
            </a:extLst>
          </p:cNvPr>
          <p:cNvSpPr>
            <a:spLocks noGrp="1"/>
          </p:cNvSpPr>
          <p:nvPr>
            <p:ph idx="41"/>
          </p:nvPr>
        </p:nvSpPr>
        <p:spPr>
          <a:xfrm>
            <a:off x="10269672"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63" name="Text Placeholder 2">
            <a:extLst>
              <a:ext uri="{FF2B5EF4-FFF2-40B4-BE49-F238E27FC236}">
                <a16:creationId xmlns:a16="http://schemas.microsoft.com/office/drawing/2014/main" id="{E61C3CD8-FB5E-46D2-93D0-40A88AE25C34}"/>
              </a:ext>
            </a:extLst>
          </p:cNvPr>
          <p:cNvSpPr>
            <a:spLocks noGrp="1"/>
          </p:cNvSpPr>
          <p:nvPr>
            <p:ph type="body" idx="42" hasCustomPrompt="1"/>
          </p:nvPr>
        </p:nvSpPr>
        <p:spPr>
          <a:xfrm>
            <a:off x="1029134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64" name="Picture Placeholder 25">
            <a:extLst>
              <a:ext uri="{FF2B5EF4-FFF2-40B4-BE49-F238E27FC236}">
                <a16:creationId xmlns:a16="http://schemas.microsoft.com/office/drawing/2014/main" id="{819FD7BC-515B-463F-AFE4-70FD7A101A00}"/>
              </a:ext>
            </a:extLst>
          </p:cNvPr>
          <p:cNvSpPr>
            <a:spLocks noGrp="1" noChangeAspect="1"/>
          </p:cNvSpPr>
          <p:nvPr>
            <p:ph type="pic" sz="quarter" idx="43" hasCustomPrompt="1"/>
          </p:nvPr>
        </p:nvSpPr>
        <p:spPr>
          <a:xfrm>
            <a:off x="1029134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Tree>
    <p:extLst>
      <p:ext uri="{BB962C8B-B14F-4D97-AF65-F5344CB8AC3E}">
        <p14:creationId xmlns:p14="http://schemas.microsoft.com/office/powerpoint/2010/main" val="14853700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000ED8F-7EA3-4A55-8726-ACECB09BC39E}"/>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AGENDA</a:t>
            </a:r>
            <a:endParaRPr lang="en-US" dirty="0"/>
          </a:p>
        </p:txBody>
      </p:sp>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mj-lt"/>
              <a:buAutoNum type="arabicPeriod"/>
              <a:defRPr sz="2000"/>
            </a:lvl1pPr>
            <a:lvl2pPr marL="914400" indent="-457200">
              <a:buFont typeface="+mj-lt"/>
              <a:buAutoNum type="arabicPeriod"/>
              <a:defRPr sz="2000"/>
            </a:lvl2pPr>
            <a:lvl3pPr marL="1371600" indent="-457200">
              <a:buFont typeface="+mj-lt"/>
              <a:buAutoNum type="arabicPeriod"/>
              <a:defRPr sz="2000"/>
            </a:lvl3pPr>
          </a:lstStyle>
          <a:p>
            <a:pPr lvl="0"/>
            <a:r>
              <a:rPr lang="en-US" dirty="0"/>
              <a:t>Edit Master text styles	</a:t>
            </a:r>
          </a:p>
          <a:p>
            <a:pPr lvl="1"/>
            <a:r>
              <a:rPr lang="en-US" dirty="0"/>
              <a:t>Second level</a:t>
            </a:r>
          </a:p>
          <a:p>
            <a:pPr lvl="2"/>
            <a:r>
              <a:rPr lang="en-US" dirty="0"/>
              <a:t>Third level</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2">
            <a:extLst>
              <a:ext uri="{28A0092B-C50C-407E-A947-70E740481C1C}">
                <a14:useLocalDpi xmlns:a14="http://schemas.microsoft.com/office/drawing/2010/main" val="0"/>
              </a:ext>
            </a:extLst>
          </a:blip>
          <a:srcRect l="37157" r="35900" b="35477"/>
          <a:stretch>
            <a:fillRect/>
          </a:stretch>
        </p:blipFill>
        <p:spPr>
          <a:xfrm>
            <a:off x="7512926"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2" name="Rectangle 1">
            <a:extLst>
              <a:ext uri="{FF2B5EF4-FFF2-40B4-BE49-F238E27FC236}">
                <a16:creationId xmlns:a16="http://schemas.microsoft.com/office/drawing/2014/main" id="{ECB38752-FB6E-4438-AF8C-17190385F2CE}"/>
              </a:ext>
            </a:extLst>
          </p:cNvPr>
          <p:cNvSpPr/>
          <p:nvPr userDrawn="1"/>
        </p:nvSpPr>
        <p:spPr>
          <a:xfrm>
            <a:off x="10072561" y="2765342"/>
            <a:ext cx="1947989" cy="3600986"/>
          </a:xfrm>
          <a:prstGeom prst="rect">
            <a:avLst/>
          </a:prstGeom>
        </p:spPr>
        <p:txBody>
          <a:bodyPr wrap="square">
            <a:spAutoFit/>
            <a:scene3d>
              <a:camera prst="orthographicFront">
                <a:rot lat="0" lon="0" rev="0"/>
              </a:camera>
              <a:lightRig rig="threePt" dir="t"/>
            </a:scene3d>
          </a:bodyPr>
          <a:lstStyle/>
          <a:p>
            <a:pPr marL="0" indent="0" algn="l">
              <a:buNone/>
            </a:pPr>
            <a:r>
              <a:rPr lang="fr-FR" sz="1140" kern="1200" dirty="0">
                <a:solidFill>
                  <a:schemeClr val="accent1"/>
                </a:solidFill>
                <a:latin typeface="+mn-lt"/>
                <a:ea typeface="+mn-ea"/>
                <a:cs typeface="+mn-cs"/>
              </a:rPr>
              <a:t>#IoT #Cognitive Automation #Blockchain #Big Data #Advanced Analytics #Data Driven Applications #Data Roadmap </a:t>
            </a:r>
            <a:r>
              <a:rPr lang="fr-FR" sz="1140" kern="1200" dirty="0" err="1">
                <a:solidFill>
                  <a:schemeClr val="accent1"/>
                </a:solidFill>
                <a:latin typeface="+mn-lt"/>
                <a:ea typeface="+mn-ea"/>
                <a:cs typeface="+mn-cs"/>
              </a:rPr>
              <a:t>Assessment</a:t>
            </a:r>
            <a:r>
              <a:rPr lang="fr-FR" sz="1140" kern="1200" dirty="0">
                <a:solidFill>
                  <a:schemeClr val="accent1"/>
                </a:solidFill>
                <a:latin typeface="+mn-lt"/>
                <a:ea typeface="+mn-ea"/>
                <a:cs typeface="+mn-cs"/>
              </a:rPr>
              <a:t> #Data </a:t>
            </a:r>
            <a:r>
              <a:rPr lang="fr-FR" sz="1140" kern="1200" dirty="0" err="1">
                <a:solidFill>
                  <a:schemeClr val="accent1"/>
                </a:solidFill>
                <a:latin typeface="+mn-lt"/>
                <a:ea typeface="+mn-ea"/>
                <a:cs typeface="+mn-cs"/>
              </a:rPr>
              <a:t>Governance</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Assessment</a:t>
            </a:r>
            <a:r>
              <a:rPr lang="fr-FR" sz="1140" kern="1200" dirty="0">
                <a:solidFill>
                  <a:schemeClr val="accent1"/>
                </a:solidFill>
                <a:latin typeface="+mn-lt"/>
                <a:ea typeface="+mn-ea"/>
                <a:cs typeface="+mn-cs"/>
              </a:rPr>
              <a:t> #Data Intelligence </a:t>
            </a:r>
            <a:r>
              <a:rPr lang="fr-FR" sz="1140" kern="1200" dirty="0" err="1">
                <a:solidFill>
                  <a:schemeClr val="accent1"/>
                </a:solidFill>
                <a:latin typeface="+mn-lt"/>
                <a:ea typeface="+mn-ea"/>
                <a:cs typeface="+mn-cs"/>
              </a:rPr>
              <a:t>Tooling</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Reporting</a:t>
            </a:r>
            <a:r>
              <a:rPr lang="fr-FR" sz="1140" kern="1200" dirty="0">
                <a:solidFill>
                  <a:schemeClr val="accent1"/>
                </a:solidFill>
                <a:latin typeface="+mn-lt"/>
                <a:ea typeface="+mn-ea"/>
                <a:cs typeface="+mn-cs"/>
              </a:rPr>
              <a:t> &amp; </a:t>
            </a:r>
            <a:r>
              <a:rPr lang="fr-FR" sz="1140" kern="1200" dirty="0" err="1">
                <a:solidFill>
                  <a:schemeClr val="accent1"/>
                </a:solidFill>
                <a:latin typeface="+mn-lt"/>
                <a:ea typeface="+mn-ea"/>
                <a:cs typeface="+mn-cs"/>
              </a:rPr>
              <a:t>Dashboarding</a:t>
            </a:r>
            <a:r>
              <a:rPr lang="fr-FR" sz="1140" kern="1200" dirty="0">
                <a:solidFill>
                  <a:schemeClr val="accent1"/>
                </a:solidFill>
                <a:latin typeface="+mn-lt"/>
                <a:ea typeface="+mn-ea"/>
                <a:cs typeface="+mn-cs"/>
              </a:rPr>
              <a:t> #Data </a:t>
            </a:r>
            <a:r>
              <a:rPr lang="fr-FR" sz="1140" kern="1200" dirty="0" err="1">
                <a:solidFill>
                  <a:schemeClr val="accent1"/>
                </a:solidFill>
                <a:latin typeface="+mn-lt"/>
                <a:ea typeface="+mn-ea"/>
                <a:cs typeface="+mn-cs"/>
              </a:rPr>
              <a:t>Quality</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Mgmt</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Implementation</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Knowledge</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Mgmt</a:t>
            </a:r>
            <a:r>
              <a:rPr lang="fr-FR" sz="1140" kern="1200" dirty="0">
                <a:solidFill>
                  <a:schemeClr val="accent1"/>
                </a:solidFill>
                <a:latin typeface="+mn-lt"/>
                <a:ea typeface="+mn-ea"/>
                <a:cs typeface="+mn-cs"/>
              </a:rPr>
              <a:t> &amp; Collaboration Solution  #CRM </a:t>
            </a:r>
            <a:r>
              <a:rPr lang="fr-FR" sz="1140" kern="1200" dirty="0" err="1">
                <a:solidFill>
                  <a:schemeClr val="accent1"/>
                </a:solidFill>
                <a:latin typeface="+mn-lt"/>
                <a:ea typeface="+mn-ea"/>
                <a:cs typeface="+mn-cs"/>
              </a:rPr>
              <a:t>Assessment</a:t>
            </a:r>
            <a:r>
              <a:rPr lang="fr-FR" sz="1140" kern="1200" dirty="0">
                <a:solidFill>
                  <a:schemeClr val="accent1"/>
                </a:solidFill>
                <a:latin typeface="+mn-lt"/>
                <a:ea typeface="+mn-ea"/>
                <a:cs typeface="+mn-cs"/>
              </a:rPr>
              <a:t> / </a:t>
            </a:r>
            <a:r>
              <a:rPr lang="fr-FR" sz="1140" kern="1200" dirty="0" err="1">
                <a:solidFill>
                  <a:schemeClr val="accent1"/>
                </a:solidFill>
                <a:latin typeface="+mn-lt"/>
                <a:ea typeface="+mn-ea"/>
                <a:cs typeface="+mn-cs"/>
              </a:rPr>
              <a:t>Implementation</a:t>
            </a:r>
            <a:r>
              <a:rPr lang="fr-FR" sz="1140" kern="1200" dirty="0">
                <a:solidFill>
                  <a:schemeClr val="accent1"/>
                </a:solidFill>
                <a:latin typeface="+mn-lt"/>
                <a:ea typeface="+mn-ea"/>
                <a:cs typeface="+mn-cs"/>
              </a:rPr>
              <a:t> #Campaign Management #Virtual Assistants &amp; </a:t>
            </a:r>
            <a:r>
              <a:rPr lang="fr-FR" sz="1140" kern="1200" dirty="0" err="1">
                <a:solidFill>
                  <a:schemeClr val="accent1"/>
                </a:solidFill>
                <a:latin typeface="+mn-lt"/>
                <a:ea typeface="+mn-ea"/>
                <a:cs typeface="+mn-cs"/>
              </a:rPr>
              <a:t>Chatbot</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Website</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eCommerce</a:t>
            </a:r>
            <a:r>
              <a:rPr lang="fr-FR" sz="1140" kern="1200" dirty="0">
                <a:solidFill>
                  <a:schemeClr val="accent1"/>
                </a:solidFill>
                <a:latin typeface="+mn-lt"/>
                <a:ea typeface="+mn-ea"/>
                <a:cs typeface="+mn-cs"/>
              </a:rPr>
              <a:t> #Mobile Apps #Risk Transformation #Security </a:t>
            </a:r>
            <a:r>
              <a:rPr lang="fr-FR" sz="1140" kern="1200" dirty="0" err="1">
                <a:solidFill>
                  <a:schemeClr val="accent1"/>
                </a:solidFill>
                <a:latin typeface="+mn-lt"/>
                <a:ea typeface="+mn-ea"/>
                <a:cs typeface="+mn-cs"/>
              </a:rPr>
              <a:t>Assessment</a:t>
            </a:r>
            <a:r>
              <a:rPr lang="fr-FR" sz="1140" kern="1200" dirty="0">
                <a:solidFill>
                  <a:schemeClr val="accent1"/>
                </a:solidFill>
                <a:latin typeface="+mn-lt"/>
                <a:ea typeface="+mn-ea"/>
                <a:cs typeface="+mn-cs"/>
              </a:rPr>
              <a:t> #IAM </a:t>
            </a:r>
            <a:r>
              <a:rPr lang="fr-FR" sz="1140" kern="1200" dirty="0" err="1">
                <a:solidFill>
                  <a:schemeClr val="accent1"/>
                </a:solidFill>
                <a:latin typeface="+mn-lt"/>
                <a:ea typeface="+mn-ea"/>
                <a:cs typeface="+mn-cs"/>
              </a:rPr>
              <a:t>Assessment</a:t>
            </a:r>
            <a:r>
              <a:rPr lang="fr-FR" sz="1140" kern="1200" dirty="0">
                <a:solidFill>
                  <a:schemeClr val="accent1"/>
                </a:solidFill>
                <a:latin typeface="+mn-lt"/>
                <a:ea typeface="+mn-ea"/>
                <a:cs typeface="+mn-cs"/>
              </a:rPr>
              <a:t> </a:t>
            </a:r>
          </a:p>
        </p:txBody>
      </p:sp>
      <p:sp>
        <p:nvSpPr>
          <p:cNvPr id="13" name="Rectangle 12">
            <a:extLst>
              <a:ext uri="{FF2B5EF4-FFF2-40B4-BE49-F238E27FC236}">
                <a16:creationId xmlns:a16="http://schemas.microsoft.com/office/drawing/2014/main" id="{53DE3B75-3BEC-48A0-9DDA-A39F31B1A061}"/>
              </a:ext>
            </a:extLst>
          </p:cNvPr>
          <p:cNvSpPr/>
          <p:nvPr userDrawn="1"/>
        </p:nvSpPr>
        <p:spPr>
          <a:xfrm>
            <a:off x="7436435" y="2765342"/>
            <a:ext cx="4755565" cy="409265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Tree>
    <p:extLst>
      <p:ext uri="{BB962C8B-B14F-4D97-AF65-F5344CB8AC3E}">
        <p14:creationId xmlns:p14="http://schemas.microsoft.com/office/powerpoint/2010/main" val="242176116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dirty="0"/>
              <a:t>Background picture</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Tree>
    <p:extLst>
      <p:ext uri="{BB962C8B-B14F-4D97-AF65-F5344CB8AC3E}">
        <p14:creationId xmlns:p14="http://schemas.microsoft.com/office/powerpoint/2010/main" val="1483464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g background + texte black">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619CCD27-0ED9-426C-B381-F878DC194F59}"/>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dirty="0"/>
              <a:t>Background picture</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Tree>
    <p:extLst>
      <p:ext uri="{BB962C8B-B14F-4D97-AF65-F5344CB8AC3E}">
        <p14:creationId xmlns:p14="http://schemas.microsoft.com/office/powerpoint/2010/main" val="578992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text + imag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MASTER TEXT STYLES</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en-US" dirty="0"/>
              <a:t>Picture</a:t>
            </a:r>
          </a:p>
        </p:txBody>
      </p:sp>
    </p:spTree>
    <p:extLst>
      <p:ext uri="{BB962C8B-B14F-4D97-AF65-F5344CB8AC3E}">
        <p14:creationId xmlns:p14="http://schemas.microsoft.com/office/powerpoint/2010/main" val="2853222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 full backgrou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141073-76C5-44EC-9103-E3DAA7C1FE37}"/>
              </a:ext>
            </a:extLst>
          </p:cNvPr>
          <p:cNvPicPr>
            <a:picLocks noChangeAspect="1"/>
          </p:cNvPicPr>
          <p:nvPr userDrawn="1"/>
        </p:nvPicPr>
        <p:blipFill>
          <a:blip r:embed="rId2"/>
          <a:stretch>
            <a:fillRect/>
          </a:stretch>
        </p:blipFill>
        <p:spPr>
          <a:xfrm>
            <a:off x="0" y="0"/>
            <a:ext cx="12209929" cy="6858000"/>
          </a:xfrm>
          <a:prstGeom prst="rect">
            <a:avLst/>
          </a:prstGeom>
        </p:spPr>
      </p:pic>
      <p:sp>
        <p:nvSpPr>
          <p:cNvPr id="9" name="Rectangle 8">
            <a:extLst>
              <a:ext uri="{FF2B5EF4-FFF2-40B4-BE49-F238E27FC236}">
                <a16:creationId xmlns:a16="http://schemas.microsoft.com/office/drawing/2014/main" id="{9970BF81-E672-4AE6-800B-BB3D1B8F693A}"/>
              </a:ext>
            </a:extLst>
          </p:cNvPr>
          <p:cNvSpPr/>
          <p:nvPr userDrawn="1"/>
        </p:nvSpPr>
        <p:spPr>
          <a:xfrm>
            <a:off x="0" y="0"/>
            <a:ext cx="12192000" cy="6858000"/>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DB2663C-147D-4B2F-BD98-4E658E7E21A6}"/>
              </a:ext>
            </a:extLst>
          </p:cNvPr>
          <p:cNvSpPr>
            <a:spLocks noGrp="1"/>
          </p:cNvSpPr>
          <p:nvPr>
            <p:ph idx="10"/>
          </p:nvPr>
        </p:nvSpPr>
        <p:spPr>
          <a:xfrm>
            <a:off x="6096000" y="1065862"/>
            <a:ext cx="5735999" cy="4402874"/>
          </a:xfrm>
        </p:spPr>
        <p:txBody>
          <a:bodyPr wrap="square" numCol="1" spcCol="360000" anchor="ct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5AB78766-C7CF-4C6B-8F2C-9B7C45BCE88D}"/>
              </a:ext>
            </a:extLst>
          </p:cNvPr>
          <p:cNvSpPr>
            <a:spLocks noGrp="1"/>
          </p:cNvSpPr>
          <p:nvPr>
            <p:ph idx="1"/>
          </p:nvPr>
        </p:nvSpPr>
        <p:spPr>
          <a:xfrm>
            <a:off x="360000" y="1065862"/>
            <a:ext cx="4936505" cy="4402874"/>
          </a:xfrm>
        </p:spPr>
        <p:txBody>
          <a:bodyPr wrap="square" numCol="1" spcCol="360000" anchor="ctr">
            <a:normAutofit/>
          </a:bodyPr>
          <a:lstStyle>
            <a:lvl1pPr marL="0" indent="0" algn="r">
              <a:buNone/>
              <a:defRPr sz="4000">
                <a:solidFill>
                  <a:schemeClr val="tx1"/>
                </a:solidFill>
              </a:defRPr>
            </a:lvl1pPr>
            <a:lvl2pPr algn="r">
              <a:defRPr/>
            </a:lvl2pPr>
            <a:lvl3pPr algn="r">
              <a:defRPr/>
            </a:lvl3pPr>
          </a:lstStyle>
          <a:p>
            <a:pPr lvl="0"/>
            <a:r>
              <a:rPr lang="en-US" dirty="0"/>
              <a:t>Edit Master text styles</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5484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ference par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5124921" y="2170479"/>
            <a:ext cx="6707077" cy="1697203"/>
          </a:xfrm>
        </p:spPr>
        <p:txBody>
          <a:bodyPr wrap="square" numCol="1" spcCol="360000">
            <a:normAutofit/>
          </a:bodyPr>
          <a:lstStyle>
            <a:lvl1pPr>
              <a:defRPr sz="1500"/>
            </a:lvl1pPr>
            <a:lvl2pPr>
              <a:defRPr sz="1500"/>
            </a:lvl2pPr>
            <a:lvl3pPr>
              <a:defRPr sz="1500"/>
            </a:lvl3p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5124921" y="4479760"/>
            <a:ext cx="6707077" cy="1697203"/>
          </a:xfrm>
        </p:spPr>
        <p:txBody>
          <a:bodyPr wrap="square" numCol="1" spcCol="360000">
            <a:normAutofit/>
          </a:bodyPr>
          <a:lstStyle>
            <a:lvl1pPr>
              <a:defRPr sz="1500"/>
            </a:lvl1pPr>
            <a:lvl2pPr>
              <a:defRPr sz="1500"/>
            </a:lvl2pPr>
            <a:lvl3pPr>
              <a:defRPr sz="1500"/>
            </a:lvl3pPr>
          </a:lstStyle>
          <a:p>
            <a:pPr lvl="0"/>
            <a:r>
              <a:rPr lang="en-US" dirty="0"/>
              <a:t>Edit Master text styles</a:t>
            </a:r>
          </a:p>
          <a:p>
            <a:pPr lvl="1"/>
            <a:r>
              <a:rPr lang="en-US" dirty="0"/>
              <a:t>Second level</a:t>
            </a:r>
          </a:p>
          <a:p>
            <a:pPr lvl="2"/>
            <a:r>
              <a:rPr lang="en-US" dirty="0"/>
              <a:t>Third level</a:t>
            </a:r>
          </a:p>
        </p:txBody>
      </p:sp>
      <p:sp>
        <p:nvSpPr>
          <p:cNvPr id="25" name="Text Placeholder 2">
            <a:extLst>
              <a:ext uri="{FF2B5EF4-FFF2-40B4-BE49-F238E27FC236}">
                <a16:creationId xmlns:a16="http://schemas.microsoft.com/office/drawing/2014/main" id="{0EDCDBAE-C9FB-4A53-86B0-71ACF3850769}"/>
              </a:ext>
            </a:extLst>
          </p:cNvPr>
          <p:cNvSpPr>
            <a:spLocks noGrp="1"/>
          </p:cNvSpPr>
          <p:nvPr>
            <p:ph type="body" idx="17" hasCustomPrompt="1"/>
          </p:nvPr>
        </p:nvSpPr>
        <p:spPr>
          <a:xfrm>
            <a:off x="5124922" y="1674136"/>
            <a:ext cx="6707078"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title</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dirty="0"/>
              <a:t>Click to edit Master title style</a:t>
            </a: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72253" y="3995315"/>
            <a:ext cx="914400" cy="914400"/>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72253" y="1634280"/>
            <a:ext cx="914400" cy="914400"/>
          </a:xfrm>
          <a:prstGeom prst="rect">
            <a:avLst/>
          </a:prstGeom>
        </p:spPr>
      </p:pic>
      <p:sp>
        <p:nvSpPr>
          <p:cNvPr id="15" name="Text Placeholder 2">
            <a:extLst>
              <a:ext uri="{FF2B5EF4-FFF2-40B4-BE49-F238E27FC236}">
                <a16:creationId xmlns:a16="http://schemas.microsoft.com/office/drawing/2014/main" id="{9DAD2E4A-F8BC-4165-A664-F61FB4CA704C}"/>
              </a:ext>
            </a:extLst>
          </p:cNvPr>
          <p:cNvSpPr>
            <a:spLocks noGrp="1"/>
          </p:cNvSpPr>
          <p:nvPr>
            <p:ph type="body" idx="18" hasCustomPrompt="1"/>
          </p:nvPr>
        </p:nvSpPr>
        <p:spPr>
          <a:xfrm>
            <a:off x="5124922" y="4002287"/>
            <a:ext cx="6707078"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title</a:t>
            </a:r>
          </a:p>
        </p:txBody>
      </p:sp>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8" y="1673750"/>
            <a:ext cx="3254118" cy="4503213"/>
          </a:xfrm>
          <a:prstGeom prst="rect">
            <a:avLst/>
          </a:prstGeom>
        </p:spPr>
        <p:txBody>
          <a:bodyPr>
            <a:normAutofit/>
          </a:bodyPr>
          <a:lstStyle>
            <a:lvl1pPr marL="0" indent="0">
              <a:buNone/>
              <a:defRPr sz="2800" b="0" i="0">
                <a:latin typeface="Gotham Bold"/>
                <a:cs typeface="Gotham Bold"/>
              </a:defRPr>
            </a:lvl1pPr>
          </a:lstStyle>
          <a:p>
            <a:r>
              <a:rPr lang="en-US" dirty="0"/>
              <a:t>Edit reference picture</a:t>
            </a:r>
          </a:p>
        </p:txBody>
      </p:sp>
    </p:spTree>
    <p:extLst>
      <p:ext uri="{BB962C8B-B14F-4D97-AF65-F5344CB8AC3E}">
        <p14:creationId xmlns:p14="http://schemas.microsoft.com/office/powerpoint/2010/main" val="2289203997"/>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ference part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311659"/>
            <a:ext cx="3463200" cy="1865304"/>
          </a:xfrm>
        </p:spPr>
        <p:txBody>
          <a:bodyPr wrap="square" numCol="1" spcCol="360000">
            <a:normAutofit/>
          </a:bodyPr>
          <a:lstStyle>
            <a:lvl1pPr>
              <a:defRPr sz="1500"/>
            </a:lvl1pPr>
            <a:lvl2pPr>
              <a:defRPr sz="1500"/>
            </a:lvl2pPr>
            <a:lvl3pPr>
              <a:defRPr sz="1500"/>
            </a:lvl3p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4311659"/>
            <a:ext cx="3463200" cy="1865304"/>
          </a:xfrm>
        </p:spPr>
        <p:txBody>
          <a:bodyPr wrap="square" numCol="1" spcCol="0">
            <a:normAutofit/>
          </a:bodyPr>
          <a:lstStyle>
            <a:lvl1pPr>
              <a:defRPr sz="1500"/>
            </a:lvl1pPr>
            <a:lvl2pPr>
              <a:defRPr sz="1500"/>
            </a:lvl2pPr>
            <a:lvl3pPr>
              <a:defRPr sz="1500"/>
            </a:lvl3pPr>
          </a:lstStyle>
          <a:p>
            <a:pPr lvl="0"/>
            <a:r>
              <a:rPr lang="en-US" dirty="0"/>
              <a:t>Edit Master text styles</a:t>
            </a:r>
          </a:p>
          <a:p>
            <a:pPr lvl="1"/>
            <a:r>
              <a:rPr lang="en-US" dirty="0"/>
              <a:t>Second level</a:t>
            </a:r>
          </a:p>
          <a:p>
            <a:pPr lvl="2"/>
            <a:r>
              <a:rPr lang="en-US" dirty="0"/>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4311659"/>
            <a:ext cx="3463200" cy="1865304"/>
          </a:xfrm>
        </p:spPr>
        <p:txBody>
          <a:bodyPr wrap="square" numCol="1" spcCol="360000">
            <a:normAutofit/>
          </a:bodyPr>
          <a:lstStyle>
            <a:lvl1pPr>
              <a:defRPr sz="1500"/>
            </a:lvl1pPr>
            <a:lvl2pPr>
              <a:defRPr sz="1500"/>
            </a:lvl2pPr>
            <a:lvl3pPr>
              <a:defRPr sz="1500"/>
            </a:lvl3pPr>
          </a:lstStyle>
          <a:p>
            <a:pPr lvl="0"/>
            <a:r>
              <a:rPr lang="en-US" dirty="0"/>
              <a:t>Edit Master text styles</a:t>
            </a:r>
          </a:p>
          <a:p>
            <a:pPr lvl="1"/>
            <a:r>
              <a:rPr lang="en-US" dirty="0"/>
              <a:t>Second level</a:t>
            </a:r>
          </a:p>
          <a:p>
            <a:pPr lvl="2"/>
            <a:r>
              <a:rPr lang="en-US" dirty="0"/>
              <a:t>Third level</a:t>
            </a:r>
          </a:p>
        </p:txBody>
      </p:sp>
      <p:sp>
        <p:nvSpPr>
          <p:cNvPr id="25" name="Text Placeholder 2">
            <a:extLst>
              <a:ext uri="{FF2B5EF4-FFF2-40B4-BE49-F238E27FC236}">
                <a16:creationId xmlns:a16="http://schemas.microsoft.com/office/drawing/2014/main" id="{0EDCDBAE-C9FB-4A53-86B0-71ACF3850769}"/>
              </a:ext>
            </a:extLst>
          </p:cNvPr>
          <p:cNvSpPr>
            <a:spLocks noGrp="1"/>
          </p:cNvSpPr>
          <p:nvPr>
            <p:ph type="body" idx="17" hasCustomPrompt="1"/>
          </p:nvPr>
        </p:nvSpPr>
        <p:spPr>
          <a:xfrm>
            <a:off x="355357" y="1200536"/>
            <a:ext cx="11472000"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title</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dirty="0"/>
              <a:t>Click to edit Master title style</a:t>
            </a: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dirty="0">
                <a:solidFill>
                  <a:srgbClr val="DF6036"/>
                </a:solidFill>
                <a:latin typeface="+mn-lt"/>
                <a:ea typeface="+mn-ea"/>
                <a:cs typeface="+mn-cs"/>
              </a:rPr>
              <a:t>Enjeux</a:t>
            </a:r>
            <a:endParaRPr lang="en-US" sz="2800" kern="1200" dirty="0">
              <a:solidFill>
                <a:srgbClr val="DF6036"/>
              </a:solidFill>
              <a:latin typeface="+mn-lt"/>
              <a:ea typeface="+mn-ea"/>
              <a:cs typeface="+mn-cs"/>
            </a:endParaRP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dirty="0">
                <a:solidFill>
                  <a:srgbClr val="DF6036"/>
                </a:solidFill>
                <a:latin typeface="+mn-lt"/>
                <a:ea typeface="+mn-ea"/>
                <a:cs typeface="+mn-cs"/>
              </a:rPr>
              <a:t>Solution</a:t>
            </a:r>
            <a:endParaRPr lang="en-US" sz="2800" kern="1200" dirty="0">
              <a:solidFill>
                <a:srgbClr val="DF6036"/>
              </a:solidFill>
              <a:latin typeface="+mn-lt"/>
              <a:ea typeface="+mn-ea"/>
              <a:cs typeface="+mn-cs"/>
            </a:endParaRP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dirty="0">
                <a:solidFill>
                  <a:srgbClr val="DF6036"/>
                </a:solidFill>
                <a:latin typeface="+mn-lt"/>
                <a:ea typeface="+mn-ea"/>
                <a:cs typeface="+mn-cs"/>
              </a:rPr>
              <a:t>Bénéfices</a:t>
            </a:r>
            <a:endParaRPr lang="en-US" sz="2800" kern="1200" dirty="0">
              <a:solidFill>
                <a:srgbClr val="DF6036"/>
              </a:solidFill>
              <a:latin typeface="+mn-lt"/>
              <a:ea typeface="+mn-ea"/>
              <a:cs typeface="+mn-cs"/>
            </a:endParaRP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673750"/>
            <a:ext cx="11495023" cy="2125223"/>
          </a:xfrm>
          <a:prstGeom prst="rect">
            <a:avLst/>
          </a:prstGeom>
        </p:spPr>
        <p:txBody>
          <a:bodyPr>
            <a:normAutofit/>
          </a:bodyPr>
          <a:lstStyle>
            <a:lvl1pPr marL="0" indent="0">
              <a:buNone/>
              <a:defRPr sz="2800" b="0" i="0">
                <a:latin typeface="Gotham Bold"/>
                <a:cs typeface="Gotham Bold"/>
              </a:defRPr>
            </a:lvl1pPr>
          </a:lstStyle>
          <a:p>
            <a:r>
              <a:rPr lang="en-US" dirty="0"/>
              <a:t>Edit reference picture</a:t>
            </a:r>
          </a:p>
        </p:txBody>
      </p:sp>
    </p:spTree>
    <p:extLst>
      <p:ext uri="{BB962C8B-B14F-4D97-AF65-F5344CB8AC3E}">
        <p14:creationId xmlns:p14="http://schemas.microsoft.com/office/powerpoint/2010/main" val="347105530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6277198" y="2148614"/>
            <a:ext cx="5554800" cy="4028349"/>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hasCustomPrompt="1"/>
          </p:nvPr>
        </p:nvSpPr>
        <p:spPr>
          <a:xfrm>
            <a:off x="1588168" y="365124"/>
            <a:ext cx="10243832" cy="779177"/>
          </a:xfrm>
        </p:spPr>
        <p:txBody>
          <a:bodyPr anchor="t"/>
          <a:lstStyle>
            <a:lvl1pPr>
              <a:defRPr/>
            </a:lvl1pPr>
          </a:lstStyle>
          <a:p>
            <a:r>
              <a:rPr lang="en-US" dirty="0"/>
              <a:t>Click to edit Master Profile Name style</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p:nvPr>
        </p:nvSpPr>
        <p:spPr>
          <a:xfrm>
            <a:off x="360001" y="4436031"/>
            <a:ext cx="5554800" cy="1740931"/>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p:nvPr>
        </p:nvSpPr>
        <p:spPr>
          <a:xfrm>
            <a:off x="360001" y="2148614"/>
            <a:ext cx="5554800" cy="1740931"/>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CV</a:t>
            </a:r>
            <a:endParaRPr lang="en-US" dirty="0"/>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731621"/>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dirty="0">
                <a:solidFill>
                  <a:schemeClr val="accent1"/>
                </a:solidFill>
                <a:latin typeface="+mn-lt"/>
                <a:ea typeface="+mn-ea"/>
                <a:cs typeface="+mn-cs"/>
              </a:rPr>
              <a:t>Profile</a:t>
            </a:r>
            <a:endParaRPr lang="en-US" sz="2400" kern="1200" dirty="0">
              <a:solidFill>
                <a:schemeClr val="accent1"/>
              </a:solidFill>
              <a:latin typeface="+mn-lt"/>
              <a:ea typeface="+mn-ea"/>
              <a:cs typeface="+mn-cs"/>
            </a:endParaRP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dirty="0">
                <a:solidFill>
                  <a:schemeClr val="accent1"/>
                </a:solidFill>
                <a:latin typeface="+mn-lt"/>
                <a:ea typeface="+mn-ea"/>
                <a:cs typeface="+mn-cs"/>
              </a:rPr>
              <a:t>Professional </a:t>
            </a:r>
            <a:r>
              <a:rPr lang="fr-BE" sz="2400" kern="1200" dirty="0" err="1">
                <a:solidFill>
                  <a:schemeClr val="accent1"/>
                </a:solidFill>
                <a:latin typeface="+mn-lt"/>
                <a:ea typeface="+mn-ea"/>
                <a:cs typeface="+mn-cs"/>
              </a:rPr>
              <a:t>Experience</a:t>
            </a:r>
            <a:endParaRPr lang="en-US" sz="2400" kern="1200" dirty="0">
              <a:solidFill>
                <a:schemeClr val="accent1"/>
              </a:solidFill>
              <a:latin typeface="+mn-lt"/>
              <a:ea typeface="+mn-ea"/>
              <a:cs typeface="+mn-cs"/>
            </a:endParaRP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73162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dirty="0" err="1">
                <a:solidFill>
                  <a:schemeClr val="accent1"/>
                </a:solidFill>
                <a:latin typeface="+mn-lt"/>
                <a:ea typeface="+mn-ea"/>
                <a:cs typeface="+mn-cs"/>
              </a:rPr>
              <a:t>Selected</a:t>
            </a:r>
            <a:r>
              <a:rPr lang="fr-BE" sz="2400" kern="1200" dirty="0">
                <a:solidFill>
                  <a:schemeClr val="accent1"/>
                </a:solidFill>
                <a:latin typeface="+mn-lt"/>
                <a:ea typeface="+mn-ea"/>
                <a:cs typeface="+mn-cs"/>
              </a:rPr>
              <a:t> Relevant </a:t>
            </a:r>
            <a:r>
              <a:rPr lang="fr-BE" sz="2400" kern="1200" dirty="0" err="1">
                <a:solidFill>
                  <a:schemeClr val="accent1"/>
                </a:solidFill>
                <a:latin typeface="+mn-lt"/>
                <a:ea typeface="+mn-ea"/>
                <a:cs typeface="+mn-cs"/>
              </a:rPr>
              <a:t>Projects</a:t>
            </a:r>
            <a:endParaRPr lang="en-US" sz="2400" kern="1200" dirty="0">
              <a:solidFill>
                <a:schemeClr val="accent1"/>
              </a:solidFill>
              <a:latin typeface="+mn-lt"/>
              <a:ea typeface="+mn-ea"/>
              <a:cs typeface="+mn-cs"/>
            </a:endParaRPr>
          </a:p>
        </p:txBody>
      </p:sp>
      <p:sp>
        <p:nvSpPr>
          <p:cNvPr id="24" name="Text Placeholder 2">
            <a:extLst>
              <a:ext uri="{FF2B5EF4-FFF2-40B4-BE49-F238E27FC236}">
                <a16:creationId xmlns:a16="http://schemas.microsoft.com/office/drawing/2014/main" id="{143EF02F-2A2C-4C1B-9B98-B7F342D3ACFF}"/>
              </a:ext>
            </a:extLst>
          </p:cNvPr>
          <p:cNvSpPr>
            <a:spLocks noGrp="1"/>
          </p:cNvSpPr>
          <p:nvPr>
            <p:ph type="body" idx="22" hasCustomPrompt="1"/>
          </p:nvPr>
        </p:nvSpPr>
        <p:spPr>
          <a:xfrm>
            <a:off x="1588168" y="1006502"/>
            <a:ext cx="10243828"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Click to edit Master Function Title</a:t>
            </a:r>
          </a:p>
        </p:txBody>
      </p:sp>
    </p:spTree>
    <p:extLst>
      <p:ext uri="{BB962C8B-B14F-4D97-AF65-F5344CB8AC3E}">
        <p14:creationId xmlns:p14="http://schemas.microsoft.com/office/powerpoint/2010/main" val="205594969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38A59E-BAB7-4C4A-BF93-3DA28831BD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5515"/>
          </a:xfrm>
          <a:prstGeom prst="rect">
            <a:avLst/>
          </a:prstGeom>
        </p:spPr>
      </p:pic>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QUESTIONS?</a:t>
            </a:r>
            <a:endParaRPr lang="en-US" dirty="0"/>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r>
              <a:rPr lang="en-US" sz="4000" kern="1200" dirty="0">
                <a:solidFill>
                  <a:srgbClr val="DF6036"/>
                </a:solidFill>
                <a:latin typeface="+mn-lt"/>
                <a:ea typeface="+mn-ea"/>
                <a:cs typeface="+mn-cs"/>
              </a:rPr>
              <a:t>THANK YOU FOR YOUR ATTENTION</a:t>
            </a:r>
          </a:p>
        </p:txBody>
      </p:sp>
    </p:spTree>
    <p:extLst>
      <p:ext uri="{BB962C8B-B14F-4D97-AF65-F5344CB8AC3E}">
        <p14:creationId xmlns:p14="http://schemas.microsoft.com/office/powerpoint/2010/main" val="2920263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203540"/>
            <a:ext cx="5554800" cy="2007497"/>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4191570"/>
            <a:ext cx="5554800" cy="1985393"/>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event date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nSpc>
                <a:spcPts val="5000"/>
              </a:lnSpc>
              <a:buNone/>
              <a:defRPr lang="en-US" sz="54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EVENT NAME </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5000"/>
              </a:lnSpc>
              <a:spcBef>
                <a:spcPts val="1000"/>
              </a:spcBef>
              <a:spcAft>
                <a:spcPts val="0"/>
              </a:spcAft>
              <a:buClrTx/>
              <a:buSzTx/>
              <a:buFont typeface="Arial" panose="020B0604020202020204" pitchFamily="34" charset="0"/>
              <a:buNone/>
              <a:tabLst/>
              <a:defRPr lang="en-US" sz="5400" kern="1200" cap="all"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EVENT NAME</a:t>
            </a:r>
          </a:p>
        </p:txBody>
      </p:sp>
      <p:sp>
        <p:nvSpPr>
          <p:cNvPr id="11" name="TextBox 10">
            <a:extLst>
              <a:ext uri="{FF2B5EF4-FFF2-40B4-BE49-F238E27FC236}">
                <a16:creationId xmlns:a16="http://schemas.microsoft.com/office/drawing/2014/main" id="{7000ED8F-7EA3-4A55-8726-ACECB09BC39E}"/>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NEXT EVENT</a:t>
            </a:r>
            <a:endParaRPr lang="en-US" dirty="0"/>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event location styles</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event date styles</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event location styles</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144509726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ond1photo">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Rectangle 7"/>
          <p:cNvSpPr/>
          <p:nvPr userDrawn="1"/>
        </p:nvSpPr>
        <p:spPr>
          <a:xfrm>
            <a:off x="0" y="14144"/>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latin typeface="Avenir Livre" charset="0"/>
            </a:endParaRPr>
          </a:p>
        </p:txBody>
      </p:sp>
      <p:sp>
        <p:nvSpPr>
          <p:cNvPr id="19" name="Shape 1206"/>
          <p:cNvSpPr/>
          <p:nvPr userDrawn="1"/>
        </p:nvSpPr>
        <p:spPr>
          <a:xfrm>
            <a:off x="0" y="6646441"/>
            <a:ext cx="12192000" cy="22570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a:defRPr sz="1000">
                <a:latin typeface="CooperHewitt-Light"/>
                <a:ea typeface="CooperHewitt-Light"/>
                <a:cs typeface="CooperHewitt-Light"/>
                <a:sym typeface="CooperHewitt-Light"/>
              </a:defRPr>
            </a:lvl1pPr>
          </a:lstStyle>
          <a:p>
            <a:pPr algn="ctr"/>
            <a:r>
              <a:rPr lang="en-US" sz="800" noProof="0">
                <a:solidFill>
                  <a:schemeClr val="bg1"/>
                </a:solidFill>
                <a:latin typeface="Avenir Book"/>
              </a:rPr>
              <a:t>Copyright 2019 © - All rights reserved -</a:t>
            </a:r>
            <a:r>
              <a:rPr lang="en-US" sz="800" baseline="0" noProof="0">
                <a:solidFill>
                  <a:schemeClr val="bg1"/>
                </a:solidFill>
                <a:latin typeface="Avenir Book"/>
              </a:rPr>
              <a:t> Confidential</a:t>
            </a:r>
            <a:endParaRPr lang="en-US" sz="800" noProof="0">
              <a:solidFill>
                <a:schemeClr val="bg1"/>
              </a:solidFill>
              <a:latin typeface="Avenir Book"/>
            </a:endParaRPr>
          </a:p>
        </p:txBody>
      </p:sp>
    </p:spTree>
    <p:extLst>
      <p:ext uri="{BB962C8B-B14F-4D97-AF65-F5344CB8AC3E}">
        <p14:creationId xmlns:p14="http://schemas.microsoft.com/office/powerpoint/2010/main" val="37867487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C13104E-355E-4B21-856A-D24F576658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7649" y="572852"/>
            <a:ext cx="2880436" cy="276522"/>
          </a:xfrm>
          <a:prstGeom prst="rect">
            <a:avLst/>
          </a:prstGeom>
        </p:spPr>
      </p:pic>
      <p:pic>
        <p:nvPicPr>
          <p:cNvPr id="21" name="Picture 20">
            <a:extLst>
              <a:ext uri="{FF2B5EF4-FFF2-40B4-BE49-F238E27FC236}">
                <a16:creationId xmlns:a16="http://schemas.microsoft.com/office/drawing/2014/main" id="{E97AD6F0-9A6C-4846-8610-84E6FE578EA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0760" y="572852"/>
            <a:ext cx="2880436" cy="276522"/>
          </a:xfrm>
          <a:prstGeom prst="rect">
            <a:avLst/>
          </a:prstGeom>
        </p:spPr>
      </p:pic>
      <p:sp>
        <p:nvSpPr>
          <p:cNvPr id="42" name="Content Placeholder 2">
            <a:extLst>
              <a:ext uri="{FF2B5EF4-FFF2-40B4-BE49-F238E27FC236}">
                <a16:creationId xmlns:a16="http://schemas.microsoft.com/office/drawing/2014/main" id="{854DA01D-DAD5-4A84-A098-7BC40B3D7759}"/>
              </a:ext>
            </a:extLst>
          </p:cNvPr>
          <p:cNvSpPr>
            <a:spLocks noGrp="1"/>
          </p:cNvSpPr>
          <p:nvPr>
            <p:ph idx="20" hasCustomPrompt="1"/>
          </p:nvPr>
        </p:nvSpPr>
        <p:spPr>
          <a:xfrm>
            <a:off x="248590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logo</a:t>
            </a:r>
          </a:p>
        </p:txBody>
      </p:sp>
      <p:sp>
        <p:nvSpPr>
          <p:cNvPr id="43" name="Content Placeholder 2">
            <a:extLst>
              <a:ext uri="{FF2B5EF4-FFF2-40B4-BE49-F238E27FC236}">
                <a16:creationId xmlns:a16="http://schemas.microsoft.com/office/drawing/2014/main" id="{652B50BF-C6CB-49D8-B047-734F849C48E9}"/>
              </a:ext>
            </a:extLst>
          </p:cNvPr>
          <p:cNvSpPr>
            <a:spLocks noGrp="1"/>
          </p:cNvSpPr>
          <p:nvPr>
            <p:ph idx="21" hasCustomPrompt="1"/>
          </p:nvPr>
        </p:nvSpPr>
        <p:spPr>
          <a:xfrm>
            <a:off x="33496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logo</a:t>
            </a:r>
          </a:p>
        </p:txBody>
      </p:sp>
      <p:sp>
        <p:nvSpPr>
          <p:cNvPr id="44" name="Content Placeholder 2">
            <a:extLst>
              <a:ext uri="{FF2B5EF4-FFF2-40B4-BE49-F238E27FC236}">
                <a16:creationId xmlns:a16="http://schemas.microsoft.com/office/drawing/2014/main" id="{5D8B037E-353E-45E2-9D4F-D0EB2DB6D9C9}"/>
              </a:ext>
            </a:extLst>
          </p:cNvPr>
          <p:cNvSpPr>
            <a:spLocks noGrp="1"/>
          </p:cNvSpPr>
          <p:nvPr>
            <p:ph idx="22" hasCustomPrompt="1"/>
          </p:nvPr>
        </p:nvSpPr>
        <p:spPr>
          <a:xfrm>
            <a:off x="4636843" y="4612782"/>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logo</a:t>
            </a:r>
          </a:p>
        </p:txBody>
      </p:sp>
      <p:sp>
        <p:nvSpPr>
          <p:cNvPr id="48" name="Title 1">
            <a:extLst>
              <a:ext uri="{FF2B5EF4-FFF2-40B4-BE49-F238E27FC236}">
                <a16:creationId xmlns:a16="http://schemas.microsoft.com/office/drawing/2014/main" id="{7BAC76FF-FF2B-4C1D-A137-6E456DE9F540}"/>
              </a:ext>
            </a:extLst>
          </p:cNvPr>
          <p:cNvSpPr>
            <a:spLocks noGrp="1"/>
          </p:cNvSpPr>
          <p:nvPr>
            <p:ph type="ctrTitle"/>
          </p:nvPr>
        </p:nvSpPr>
        <p:spPr>
          <a:xfrm>
            <a:off x="331083" y="1216067"/>
            <a:ext cx="5203444" cy="2080648"/>
          </a:xfrm>
        </p:spPr>
        <p:txBody>
          <a:bodyPr anchor="b">
            <a:normAutofit/>
          </a:bodyPr>
          <a:lstStyle>
            <a:lvl1pPr algn="l">
              <a:defRPr sz="3600">
                <a:solidFill>
                  <a:schemeClr val="bg1"/>
                </a:solidFill>
              </a:defRPr>
            </a:lvl1pPr>
          </a:lstStyle>
          <a:p>
            <a:r>
              <a:rPr lang="en-US" dirty="0"/>
              <a:t>Click to edit Master title style</a:t>
            </a:r>
          </a:p>
        </p:txBody>
      </p:sp>
      <p:sp>
        <p:nvSpPr>
          <p:cNvPr id="49" name="Subtitle 2">
            <a:extLst>
              <a:ext uri="{FF2B5EF4-FFF2-40B4-BE49-F238E27FC236}">
                <a16:creationId xmlns:a16="http://schemas.microsoft.com/office/drawing/2014/main" id="{A768359D-BCD1-48A4-88C6-8FA7FC84C1C9}"/>
              </a:ext>
            </a:extLst>
          </p:cNvPr>
          <p:cNvSpPr>
            <a:spLocks noGrp="1"/>
          </p:cNvSpPr>
          <p:nvPr>
            <p:ph type="subTitle" idx="1"/>
          </p:nvPr>
        </p:nvSpPr>
        <p:spPr>
          <a:xfrm>
            <a:off x="334963" y="3329033"/>
            <a:ext cx="5199564" cy="818233"/>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0" name="Text Placeholder 2">
            <a:extLst>
              <a:ext uri="{FF2B5EF4-FFF2-40B4-BE49-F238E27FC236}">
                <a16:creationId xmlns:a16="http://schemas.microsoft.com/office/drawing/2014/main" id="{0233D020-F0D8-482E-90C1-14563C443FAA}"/>
              </a:ext>
            </a:extLst>
          </p:cNvPr>
          <p:cNvSpPr>
            <a:spLocks noGrp="1"/>
          </p:cNvSpPr>
          <p:nvPr>
            <p:ph type="body" idx="17" hasCustomPrompt="1"/>
          </p:nvPr>
        </p:nvSpPr>
        <p:spPr>
          <a:xfrm>
            <a:off x="333792" y="4163988"/>
            <a:ext cx="5199564" cy="386901"/>
          </a:xfrm>
        </p:spPr>
        <p:txBody>
          <a:bodyPr wrap="square" anchor="t">
            <a:spAutoFit/>
          </a:bodyPr>
          <a:lstStyle>
            <a:lvl1pPr marL="0" indent="0" algn="l" defTabSz="914400" rtl="0" eaLnBrk="1" latinLnBrk="0" hangingPunct="1">
              <a:lnSpc>
                <a:spcPts val="2500"/>
              </a:lnSpc>
              <a:buNone/>
              <a:defRPr lang="en-US" sz="1200" kern="120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Click to edit Master date style</a:t>
            </a:r>
          </a:p>
        </p:txBody>
      </p:sp>
    </p:spTree>
    <p:extLst>
      <p:ext uri="{BB962C8B-B14F-4D97-AF65-F5344CB8AC3E}">
        <p14:creationId xmlns:p14="http://schemas.microsoft.com/office/powerpoint/2010/main" val="9418648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1 person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contact</a:t>
            </a:r>
            <a:endParaRPr lang="en-US" dirty="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47806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contact</a:t>
            </a:r>
            <a:endParaRPr lang="en-US" dirty="0"/>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15691673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13932"/>
          </a:xfrm>
        </p:spPr>
        <p:txBody>
          <a:bodyPr anchor="t">
            <a:spAutoFit/>
          </a:bodyPr>
          <a:lstStyle>
            <a:lvl1pPr marL="0" indent="0" algn="l"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4981468"/>
            <a:ext cx="5425678" cy="735897"/>
          </a:xfrm>
        </p:spPr>
        <p:txBody>
          <a:bodyPr anchor="t">
            <a:normAutofit/>
          </a:bodyPr>
          <a:lstStyle>
            <a:lvl1pPr marL="0" indent="0" algn="l"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contact</a:t>
            </a:r>
            <a:endParaRPr lang="en-US" dirty="0"/>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13932"/>
          </a:xfrm>
        </p:spPr>
        <p:txBody>
          <a:bodyPr anchor="t">
            <a:spAutoFit/>
          </a:bodyPr>
          <a:lstStyle>
            <a:lvl1pPr marL="0" indent="0" algn="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4981468"/>
            <a:ext cx="5425678" cy="735897"/>
          </a:xfrm>
        </p:spPr>
        <p:txBody>
          <a:bodyPr anchor="t">
            <a:normAutofit/>
          </a:bodyPr>
          <a:lstStyle>
            <a:lvl1pPr marL="0" indent="0" algn="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335795679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13932"/>
          </a:xfrm>
        </p:spPr>
        <p:txBody>
          <a:bodyPr anchor="t">
            <a:spAutoFit/>
          </a:bodyPr>
          <a:lstStyle>
            <a:lvl1pPr marL="0" indent="0" algn="l"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02868"/>
            <a:ext cx="5425678" cy="735897"/>
          </a:xfrm>
        </p:spPr>
        <p:txBody>
          <a:bodyPr anchor="t">
            <a:normAutofit/>
          </a:bodyPr>
          <a:lstStyle>
            <a:lvl1pPr marL="0" indent="0" algn="l"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contact</a:t>
            </a:r>
            <a:endParaRPr lang="en-US" dirty="0"/>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13932"/>
          </a:xfrm>
        </p:spPr>
        <p:txBody>
          <a:bodyPr anchor="t">
            <a:spAutoFit/>
          </a:bodyPr>
          <a:lstStyle>
            <a:lvl1pPr marL="0" indent="0" algn="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02868"/>
            <a:ext cx="5425678" cy="735897"/>
          </a:xfrm>
        </p:spPr>
        <p:txBody>
          <a:bodyPr anchor="t">
            <a:normAutofit/>
          </a:bodyPr>
          <a:lstStyle>
            <a:lvl1pPr marL="0" indent="0" algn="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161781880"/>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487895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contact</a:t>
            </a:r>
            <a:endParaRPr lang="en-US" dirty="0"/>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181779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contact</a:t>
            </a:r>
            <a:endParaRPr lang="en-US" dirty="0"/>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122726510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contact</a:t>
            </a:r>
            <a:endParaRPr lang="en-US" dirty="0"/>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3388534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contact</a:t>
            </a:r>
            <a:endParaRPr lang="en-US" dirty="0"/>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3881321"/>
            <a:ext cx="2592000" cy="735897"/>
          </a:xfrm>
        </p:spPr>
        <p:txBody>
          <a:bodyPr anchor="t">
            <a:normAutofit/>
          </a:bodyPr>
          <a:lstStyle>
            <a:lvl1pPr marL="0" indent="0" algn="ctr" defTabSz="914400" rtl="0" eaLnBrk="1" latinLnBrk="0" hangingPunct="1">
              <a:buNone/>
              <a:defRPr lang="en-US" sz="105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30020772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contact</a:t>
            </a:r>
            <a:endParaRPr lang="en-US" dirty="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4156969608"/>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contact</a:t>
            </a:r>
            <a:endParaRPr lang="en-US" dirty="0"/>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66395283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000ED8F-7EA3-4A55-8726-ACECB09BC39E}"/>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AGENDA</a:t>
            </a:r>
            <a:endParaRPr lang="en-US" dirty="0">
              <a:solidFill>
                <a:schemeClr val="bg1"/>
              </a:solidFill>
            </a:endParaRPr>
          </a:p>
        </p:txBody>
      </p:sp>
      <p:sp>
        <p:nvSpPr>
          <p:cNvPr id="18" name="Text Placeholder 2">
            <a:extLst>
              <a:ext uri="{FF2B5EF4-FFF2-40B4-BE49-F238E27FC236}">
                <a16:creationId xmlns:a16="http://schemas.microsoft.com/office/drawing/2014/main" id="{6329FEFA-D3F4-4F6B-A6A7-2AEC265FF4FE}"/>
              </a:ext>
            </a:extLst>
          </p:cNvPr>
          <p:cNvSpPr>
            <a:spLocks noGrp="1"/>
          </p:cNvSpPr>
          <p:nvPr>
            <p:ph idx="20" hasCustomPrompt="1"/>
          </p:nvPr>
        </p:nvSpPr>
        <p:spPr>
          <a:xfrm>
            <a:off x="838200" y="1825625"/>
            <a:ext cx="4755565" cy="4351338"/>
          </a:xfrm>
          <a:prstGeom prst="rect">
            <a:avLst/>
          </a:prstGeom>
        </p:spPr>
        <p:txBody>
          <a:bodyPr vert="horz" lIns="91440" tIns="45720" rIns="91440" bIns="45720" rtlCol="0">
            <a:normAutofit/>
          </a:bodyPr>
          <a:lstStyle>
            <a:lvl1pPr marL="514350" indent="-514350">
              <a:buFont typeface="+mj-lt"/>
              <a:buAutoNum type="arabicPeriod"/>
              <a:defRPr sz="2000">
                <a:solidFill>
                  <a:schemeClr val="bg1"/>
                </a:solidFill>
              </a:defRPr>
            </a:lvl1pPr>
            <a:lvl2pPr marL="914400" indent="-457200">
              <a:buFont typeface="+mj-lt"/>
              <a:buAutoNum type="arabicPeriod"/>
              <a:defRPr sz="2000">
                <a:solidFill>
                  <a:schemeClr val="bg1"/>
                </a:solidFill>
              </a:defRPr>
            </a:lvl2pPr>
            <a:lvl3pPr marL="1371600" indent="-457200">
              <a:buFont typeface="+mj-lt"/>
              <a:buAutoNum type="arabicPeriod"/>
              <a:defRPr sz="2000">
                <a:solidFill>
                  <a:schemeClr val="bg1"/>
                </a:solidFill>
              </a:defRPr>
            </a:lvl3pPr>
          </a:lstStyle>
          <a:p>
            <a:pPr lvl="0"/>
            <a:r>
              <a:rPr lang="en-US" dirty="0"/>
              <a:t>Edit Master text styles	</a:t>
            </a:r>
          </a:p>
          <a:p>
            <a:pPr lvl="1"/>
            <a:r>
              <a:rPr lang="en-US" dirty="0"/>
              <a:t>Second level</a:t>
            </a:r>
          </a:p>
          <a:p>
            <a:pPr lvl="2"/>
            <a:r>
              <a:rPr lang="en-US" dirty="0"/>
              <a:t>Third level</a:t>
            </a:r>
          </a:p>
        </p:txBody>
      </p:sp>
      <p:pic>
        <p:nvPicPr>
          <p:cNvPr id="8" name="Picture 7">
            <a:extLst>
              <a:ext uri="{FF2B5EF4-FFF2-40B4-BE49-F238E27FC236}">
                <a16:creationId xmlns:a16="http://schemas.microsoft.com/office/drawing/2014/main" id="{621B1790-08C7-4134-97FE-468AA92C0224}"/>
              </a:ext>
            </a:extLst>
          </p:cNvPr>
          <p:cNvPicPr>
            <a:picLocks noChangeAspect="1"/>
          </p:cNvPicPr>
          <p:nvPr userDrawn="1"/>
        </p:nvPicPr>
        <p:blipFill>
          <a:blip r:embed="rId3">
            <a:extLst>
              <a:ext uri="{28A0092B-C50C-407E-A947-70E740481C1C}">
                <a14:useLocalDpi xmlns:a14="http://schemas.microsoft.com/office/drawing/2010/main" val="0"/>
              </a:ext>
            </a:extLst>
          </a:blip>
          <a:srcRect l="37157" r="35900" b="35477"/>
          <a:stretch>
            <a:fillRect/>
          </a:stretch>
        </p:blipFill>
        <p:spPr>
          <a:xfrm>
            <a:off x="7512926" y="2886395"/>
            <a:ext cx="2493534" cy="3358880"/>
          </a:xfrm>
          <a:custGeom>
            <a:avLst/>
            <a:gdLst/>
            <a:ahLst/>
            <a:cxnLst/>
            <a:rect l="l" t="t" r="r" b="b"/>
            <a:pathLst>
              <a:path w="4478796" h="6033099">
                <a:moveTo>
                  <a:pt x="1259578" y="0"/>
                </a:moveTo>
                <a:lnTo>
                  <a:pt x="1979659" y="0"/>
                </a:lnTo>
                <a:lnTo>
                  <a:pt x="1995227" y="5560"/>
                </a:lnTo>
                <a:cubicBezTo>
                  <a:pt x="2026233" y="21063"/>
                  <a:pt x="2045612" y="38891"/>
                  <a:pt x="2053363" y="59045"/>
                </a:cubicBezTo>
                <a:cubicBezTo>
                  <a:pt x="2061114" y="79199"/>
                  <a:pt x="2064990" y="101678"/>
                  <a:pt x="2064990" y="126483"/>
                </a:cubicBezTo>
                <a:lnTo>
                  <a:pt x="1892908" y="1489191"/>
                </a:lnTo>
                <a:lnTo>
                  <a:pt x="2934704" y="1489191"/>
                </a:lnTo>
                <a:lnTo>
                  <a:pt x="3092834" y="131134"/>
                </a:lnTo>
                <a:cubicBezTo>
                  <a:pt x="3095935" y="106329"/>
                  <a:pt x="3105237" y="83075"/>
                  <a:pt x="3120739" y="61371"/>
                </a:cubicBezTo>
                <a:cubicBezTo>
                  <a:pt x="3136242" y="39667"/>
                  <a:pt x="3161822" y="21063"/>
                  <a:pt x="3197479" y="5560"/>
                </a:cubicBezTo>
                <a:lnTo>
                  <a:pt x="3214795" y="0"/>
                </a:lnTo>
                <a:lnTo>
                  <a:pt x="3937679" y="0"/>
                </a:lnTo>
                <a:lnTo>
                  <a:pt x="3953247" y="5560"/>
                </a:lnTo>
                <a:cubicBezTo>
                  <a:pt x="3984253" y="21063"/>
                  <a:pt x="4003631" y="38891"/>
                  <a:pt x="4011383" y="59045"/>
                </a:cubicBezTo>
                <a:cubicBezTo>
                  <a:pt x="4019135" y="79199"/>
                  <a:pt x="4021459" y="101678"/>
                  <a:pt x="4018359" y="126483"/>
                </a:cubicBezTo>
                <a:lnTo>
                  <a:pt x="3855578" y="1489191"/>
                </a:lnTo>
                <a:lnTo>
                  <a:pt x="4302063" y="1489191"/>
                </a:lnTo>
                <a:cubicBezTo>
                  <a:pt x="4354773" y="1489191"/>
                  <a:pt x="4397405" y="1519421"/>
                  <a:pt x="4429962" y="1579883"/>
                </a:cubicBezTo>
                <a:cubicBezTo>
                  <a:pt x="4462518" y="1640344"/>
                  <a:pt x="4478796" y="1741888"/>
                  <a:pt x="4478796" y="1884515"/>
                </a:cubicBezTo>
                <a:cubicBezTo>
                  <a:pt x="4478796" y="1958929"/>
                  <a:pt x="4474145" y="2021716"/>
                  <a:pt x="4464843" y="2072876"/>
                </a:cubicBezTo>
                <a:cubicBezTo>
                  <a:pt x="4455541" y="2124036"/>
                  <a:pt x="4443139" y="2165118"/>
                  <a:pt x="4427637" y="2196124"/>
                </a:cubicBezTo>
                <a:cubicBezTo>
                  <a:pt x="4412133" y="2227130"/>
                  <a:pt x="4392755" y="2249609"/>
                  <a:pt x="4369501" y="2263562"/>
                </a:cubicBezTo>
                <a:cubicBezTo>
                  <a:pt x="4346246" y="2277515"/>
                  <a:pt x="4322217" y="2284491"/>
                  <a:pt x="4297412" y="2284491"/>
                </a:cubicBezTo>
                <a:lnTo>
                  <a:pt x="3767211" y="2284491"/>
                </a:lnTo>
                <a:lnTo>
                  <a:pt x="3609082" y="3609991"/>
                </a:lnTo>
                <a:lnTo>
                  <a:pt x="4064868" y="3609991"/>
                </a:lnTo>
                <a:cubicBezTo>
                  <a:pt x="4117577" y="3609991"/>
                  <a:pt x="4160211" y="3640222"/>
                  <a:pt x="4192767" y="3700684"/>
                </a:cubicBezTo>
                <a:cubicBezTo>
                  <a:pt x="4225323" y="3761145"/>
                  <a:pt x="4241601" y="3862689"/>
                  <a:pt x="4241601" y="4005316"/>
                </a:cubicBezTo>
                <a:cubicBezTo>
                  <a:pt x="4241601" y="4079730"/>
                  <a:pt x="4236951" y="4143292"/>
                  <a:pt x="4227649" y="4196002"/>
                </a:cubicBezTo>
                <a:cubicBezTo>
                  <a:pt x="4218347" y="4248712"/>
                  <a:pt x="4205945" y="4290570"/>
                  <a:pt x="4190441" y="4321576"/>
                </a:cubicBezTo>
                <a:cubicBezTo>
                  <a:pt x="4174939" y="4352582"/>
                  <a:pt x="4155560" y="4375061"/>
                  <a:pt x="4132305" y="4389014"/>
                </a:cubicBezTo>
                <a:cubicBezTo>
                  <a:pt x="4109051" y="4402966"/>
                  <a:pt x="4085021" y="4409943"/>
                  <a:pt x="4060217" y="4409943"/>
                </a:cubicBezTo>
                <a:lnTo>
                  <a:pt x="3506762" y="4409943"/>
                </a:lnTo>
                <a:lnTo>
                  <a:pt x="3334680" y="5865668"/>
                </a:lnTo>
                <a:cubicBezTo>
                  <a:pt x="3331579" y="5893573"/>
                  <a:pt x="3323053" y="5917602"/>
                  <a:pt x="3309100" y="5937756"/>
                </a:cubicBezTo>
                <a:cubicBezTo>
                  <a:pt x="3295147" y="5957910"/>
                  <a:pt x="3270343" y="5975738"/>
                  <a:pt x="3234686" y="5991241"/>
                </a:cubicBezTo>
                <a:cubicBezTo>
                  <a:pt x="3199029" y="6006745"/>
                  <a:pt x="3150970" y="6017597"/>
                  <a:pt x="3090509" y="6023798"/>
                </a:cubicBezTo>
                <a:cubicBezTo>
                  <a:pt x="3030047" y="6029999"/>
                  <a:pt x="2953308" y="6033099"/>
                  <a:pt x="2860290" y="6033099"/>
                </a:cubicBezTo>
                <a:cubicBezTo>
                  <a:pt x="2761072" y="6033099"/>
                  <a:pt x="2681231" y="6029999"/>
                  <a:pt x="2620770" y="6023798"/>
                </a:cubicBezTo>
                <a:cubicBezTo>
                  <a:pt x="2560309" y="6017597"/>
                  <a:pt x="2514575" y="6006745"/>
                  <a:pt x="2483569" y="5991241"/>
                </a:cubicBezTo>
                <a:cubicBezTo>
                  <a:pt x="2452563" y="5975738"/>
                  <a:pt x="2431634" y="5957910"/>
                  <a:pt x="2420782" y="5937756"/>
                </a:cubicBezTo>
                <a:cubicBezTo>
                  <a:pt x="2409930" y="5917602"/>
                  <a:pt x="2406054" y="5893573"/>
                  <a:pt x="2409155" y="5865668"/>
                </a:cubicBezTo>
                <a:lnTo>
                  <a:pt x="2585888" y="4409943"/>
                </a:lnTo>
                <a:lnTo>
                  <a:pt x="1544092" y="4409943"/>
                </a:lnTo>
                <a:lnTo>
                  <a:pt x="1372009" y="5865668"/>
                </a:lnTo>
                <a:cubicBezTo>
                  <a:pt x="1368909" y="5890473"/>
                  <a:pt x="1360382" y="5913727"/>
                  <a:pt x="1346429" y="5935431"/>
                </a:cubicBezTo>
                <a:cubicBezTo>
                  <a:pt x="1332477" y="5957135"/>
                  <a:pt x="1308447" y="5975738"/>
                  <a:pt x="1274341" y="5991241"/>
                </a:cubicBezTo>
                <a:cubicBezTo>
                  <a:pt x="1240234" y="6006745"/>
                  <a:pt x="1192950" y="6017597"/>
                  <a:pt x="1132489" y="6023798"/>
                </a:cubicBezTo>
                <a:cubicBezTo>
                  <a:pt x="1072027" y="6029999"/>
                  <a:pt x="992187" y="6033099"/>
                  <a:pt x="892969" y="6033099"/>
                </a:cubicBezTo>
                <a:cubicBezTo>
                  <a:pt x="796850" y="6033099"/>
                  <a:pt x="719336" y="6029999"/>
                  <a:pt x="660425" y="6023798"/>
                </a:cubicBezTo>
                <a:cubicBezTo>
                  <a:pt x="601514" y="6017597"/>
                  <a:pt x="555780" y="6006745"/>
                  <a:pt x="523224" y="5991241"/>
                </a:cubicBezTo>
                <a:cubicBezTo>
                  <a:pt x="490668" y="5975738"/>
                  <a:pt x="468963" y="5957910"/>
                  <a:pt x="458111" y="5937756"/>
                </a:cubicBezTo>
                <a:cubicBezTo>
                  <a:pt x="447259" y="5917602"/>
                  <a:pt x="444934" y="5893573"/>
                  <a:pt x="451135" y="5865668"/>
                </a:cubicBezTo>
                <a:lnTo>
                  <a:pt x="618567" y="4409943"/>
                </a:lnTo>
                <a:lnTo>
                  <a:pt x="176733" y="4409943"/>
                </a:lnTo>
                <a:cubicBezTo>
                  <a:pt x="124023" y="4409943"/>
                  <a:pt x="81390" y="4380487"/>
                  <a:pt x="48834" y="4321576"/>
                </a:cubicBezTo>
                <a:cubicBezTo>
                  <a:pt x="16278" y="4262665"/>
                  <a:pt x="0" y="4160346"/>
                  <a:pt x="0" y="4014618"/>
                </a:cubicBezTo>
                <a:cubicBezTo>
                  <a:pt x="0" y="3940204"/>
                  <a:pt x="4651" y="3876642"/>
                  <a:pt x="13953" y="3823932"/>
                </a:cubicBezTo>
                <a:cubicBezTo>
                  <a:pt x="23254" y="3771222"/>
                  <a:pt x="35657" y="3729364"/>
                  <a:pt x="51160" y="3698358"/>
                </a:cubicBezTo>
                <a:cubicBezTo>
                  <a:pt x="66662" y="3667353"/>
                  <a:pt x="85266" y="3644873"/>
                  <a:pt x="106970" y="3630920"/>
                </a:cubicBezTo>
                <a:cubicBezTo>
                  <a:pt x="128674" y="3616968"/>
                  <a:pt x="153479" y="3609991"/>
                  <a:pt x="181384" y="3609991"/>
                </a:cubicBezTo>
                <a:lnTo>
                  <a:pt x="720886" y="3609991"/>
                </a:lnTo>
                <a:lnTo>
                  <a:pt x="879016" y="2284491"/>
                </a:lnTo>
                <a:lnTo>
                  <a:pt x="409277" y="2284491"/>
                </a:lnTo>
                <a:cubicBezTo>
                  <a:pt x="356567" y="2284491"/>
                  <a:pt x="313934" y="2255035"/>
                  <a:pt x="281378" y="2196124"/>
                </a:cubicBezTo>
                <a:cubicBezTo>
                  <a:pt x="248822" y="2137213"/>
                  <a:pt x="232544" y="2034894"/>
                  <a:pt x="232544" y="1889166"/>
                </a:cubicBezTo>
                <a:cubicBezTo>
                  <a:pt x="232544" y="1740338"/>
                  <a:pt x="249597" y="1636469"/>
                  <a:pt x="283704" y="1577557"/>
                </a:cubicBezTo>
                <a:cubicBezTo>
                  <a:pt x="317810" y="1518646"/>
                  <a:pt x="361218" y="1489191"/>
                  <a:pt x="413928" y="1489191"/>
                </a:cubicBezTo>
                <a:lnTo>
                  <a:pt x="972034" y="1489191"/>
                </a:lnTo>
                <a:lnTo>
                  <a:pt x="1139465" y="131134"/>
                </a:lnTo>
                <a:cubicBezTo>
                  <a:pt x="1139465" y="103229"/>
                  <a:pt x="1147217" y="79199"/>
                  <a:pt x="1162720" y="59045"/>
                </a:cubicBezTo>
                <a:cubicBezTo>
                  <a:pt x="1178223" y="38891"/>
                  <a:pt x="1204577" y="21063"/>
                  <a:pt x="1241785" y="5560"/>
                </a:cubicBezTo>
                <a:lnTo>
                  <a:pt x="1259578" y="0"/>
                </a:lnTo>
                <a:close/>
                <a:moveTo>
                  <a:pt x="1799890" y="2284491"/>
                </a:moveTo>
                <a:lnTo>
                  <a:pt x="1641760" y="3609991"/>
                </a:lnTo>
                <a:lnTo>
                  <a:pt x="2678906" y="3609991"/>
                </a:lnTo>
                <a:lnTo>
                  <a:pt x="2841687" y="2284491"/>
                </a:lnTo>
                <a:lnTo>
                  <a:pt x="1799890" y="2284491"/>
                </a:lnTo>
                <a:close/>
              </a:path>
            </a:pathLst>
          </a:custGeom>
        </p:spPr>
      </p:pic>
      <p:sp>
        <p:nvSpPr>
          <p:cNvPr id="2" name="Rectangle 1">
            <a:extLst>
              <a:ext uri="{FF2B5EF4-FFF2-40B4-BE49-F238E27FC236}">
                <a16:creationId xmlns:a16="http://schemas.microsoft.com/office/drawing/2014/main" id="{ECB38752-FB6E-4438-AF8C-17190385F2CE}"/>
              </a:ext>
            </a:extLst>
          </p:cNvPr>
          <p:cNvSpPr/>
          <p:nvPr userDrawn="1"/>
        </p:nvSpPr>
        <p:spPr>
          <a:xfrm>
            <a:off x="10072561" y="2765342"/>
            <a:ext cx="1947989" cy="3600986"/>
          </a:xfrm>
          <a:prstGeom prst="rect">
            <a:avLst/>
          </a:prstGeom>
        </p:spPr>
        <p:txBody>
          <a:bodyPr wrap="square">
            <a:spAutoFit/>
            <a:scene3d>
              <a:camera prst="orthographicFront">
                <a:rot lat="0" lon="0" rev="0"/>
              </a:camera>
              <a:lightRig rig="threePt" dir="t"/>
            </a:scene3d>
          </a:bodyPr>
          <a:lstStyle/>
          <a:p>
            <a:pPr marL="0" indent="0" algn="l">
              <a:buNone/>
            </a:pPr>
            <a:r>
              <a:rPr lang="fr-FR" sz="1140" kern="1200" dirty="0">
                <a:solidFill>
                  <a:schemeClr val="accent1"/>
                </a:solidFill>
                <a:latin typeface="+mn-lt"/>
                <a:ea typeface="+mn-ea"/>
                <a:cs typeface="+mn-cs"/>
              </a:rPr>
              <a:t>#IoT #Cognitive Automation #Blockchain #Big Data #Advanced Analytics #Data Driven Applications #Data Roadmap </a:t>
            </a:r>
            <a:r>
              <a:rPr lang="fr-FR" sz="1140" kern="1200" dirty="0" err="1">
                <a:solidFill>
                  <a:schemeClr val="accent1"/>
                </a:solidFill>
                <a:latin typeface="+mn-lt"/>
                <a:ea typeface="+mn-ea"/>
                <a:cs typeface="+mn-cs"/>
              </a:rPr>
              <a:t>Assessment</a:t>
            </a:r>
            <a:r>
              <a:rPr lang="fr-FR" sz="1140" kern="1200" dirty="0">
                <a:solidFill>
                  <a:schemeClr val="accent1"/>
                </a:solidFill>
                <a:latin typeface="+mn-lt"/>
                <a:ea typeface="+mn-ea"/>
                <a:cs typeface="+mn-cs"/>
              </a:rPr>
              <a:t> #Data </a:t>
            </a:r>
            <a:r>
              <a:rPr lang="fr-FR" sz="1140" kern="1200" dirty="0" err="1">
                <a:solidFill>
                  <a:schemeClr val="accent1"/>
                </a:solidFill>
                <a:latin typeface="+mn-lt"/>
                <a:ea typeface="+mn-ea"/>
                <a:cs typeface="+mn-cs"/>
              </a:rPr>
              <a:t>Governance</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Assessment</a:t>
            </a:r>
            <a:r>
              <a:rPr lang="fr-FR" sz="1140" kern="1200" dirty="0">
                <a:solidFill>
                  <a:schemeClr val="accent1"/>
                </a:solidFill>
                <a:latin typeface="+mn-lt"/>
                <a:ea typeface="+mn-ea"/>
                <a:cs typeface="+mn-cs"/>
              </a:rPr>
              <a:t> #Data Intelligence </a:t>
            </a:r>
            <a:r>
              <a:rPr lang="fr-FR" sz="1140" kern="1200" dirty="0" err="1">
                <a:solidFill>
                  <a:schemeClr val="accent1"/>
                </a:solidFill>
                <a:latin typeface="+mn-lt"/>
                <a:ea typeface="+mn-ea"/>
                <a:cs typeface="+mn-cs"/>
              </a:rPr>
              <a:t>Tooling</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Reporting</a:t>
            </a:r>
            <a:r>
              <a:rPr lang="fr-FR" sz="1140" kern="1200" dirty="0">
                <a:solidFill>
                  <a:schemeClr val="accent1"/>
                </a:solidFill>
                <a:latin typeface="+mn-lt"/>
                <a:ea typeface="+mn-ea"/>
                <a:cs typeface="+mn-cs"/>
              </a:rPr>
              <a:t> &amp; </a:t>
            </a:r>
            <a:r>
              <a:rPr lang="fr-FR" sz="1140" kern="1200" dirty="0" err="1">
                <a:solidFill>
                  <a:schemeClr val="accent1"/>
                </a:solidFill>
                <a:latin typeface="+mn-lt"/>
                <a:ea typeface="+mn-ea"/>
                <a:cs typeface="+mn-cs"/>
              </a:rPr>
              <a:t>Dashboarding</a:t>
            </a:r>
            <a:r>
              <a:rPr lang="fr-FR" sz="1140" kern="1200" dirty="0">
                <a:solidFill>
                  <a:schemeClr val="accent1"/>
                </a:solidFill>
                <a:latin typeface="+mn-lt"/>
                <a:ea typeface="+mn-ea"/>
                <a:cs typeface="+mn-cs"/>
              </a:rPr>
              <a:t> #Data </a:t>
            </a:r>
            <a:r>
              <a:rPr lang="fr-FR" sz="1140" kern="1200" dirty="0" err="1">
                <a:solidFill>
                  <a:schemeClr val="accent1"/>
                </a:solidFill>
                <a:latin typeface="+mn-lt"/>
                <a:ea typeface="+mn-ea"/>
                <a:cs typeface="+mn-cs"/>
              </a:rPr>
              <a:t>Quality</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Mgmt</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Implementation</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Knowledge</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Mgmt</a:t>
            </a:r>
            <a:r>
              <a:rPr lang="fr-FR" sz="1140" kern="1200" dirty="0">
                <a:solidFill>
                  <a:schemeClr val="accent1"/>
                </a:solidFill>
                <a:latin typeface="+mn-lt"/>
                <a:ea typeface="+mn-ea"/>
                <a:cs typeface="+mn-cs"/>
              </a:rPr>
              <a:t> &amp; Collaboration Solution  #CRM </a:t>
            </a:r>
            <a:r>
              <a:rPr lang="fr-FR" sz="1140" kern="1200" dirty="0" err="1">
                <a:solidFill>
                  <a:schemeClr val="accent1"/>
                </a:solidFill>
                <a:latin typeface="+mn-lt"/>
                <a:ea typeface="+mn-ea"/>
                <a:cs typeface="+mn-cs"/>
              </a:rPr>
              <a:t>Assessment</a:t>
            </a:r>
            <a:r>
              <a:rPr lang="fr-FR" sz="1140" kern="1200" dirty="0">
                <a:solidFill>
                  <a:schemeClr val="accent1"/>
                </a:solidFill>
                <a:latin typeface="+mn-lt"/>
                <a:ea typeface="+mn-ea"/>
                <a:cs typeface="+mn-cs"/>
              </a:rPr>
              <a:t> / </a:t>
            </a:r>
            <a:r>
              <a:rPr lang="fr-FR" sz="1140" kern="1200" dirty="0" err="1">
                <a:solidFill>
                  <a:schemeClr val="accent1"/>
                </a:solidFill>
                <a:latin typeface="+mn-lt"/>
                <a:ea typeface="+mn-ea"/>
                <a:cs typeface="+mn-cs"/>
              </a:rPr>
              <a:t>Implementation</a:t>
            </a:r>
            <a:r>
              <a:rPr lang="fr-FR" sz="1140" kern="1200" dirty="0">
                <a:solidFill>
                  <a:schemeClr val="accent1"/>
                </a:solidFill>
                <a:latin typeface="+mn-lt"/>
                <a:ea typeface="+mn-ea"/>
                <a:cs typeface="+mn-cs"/>
              </a:rPr>
              <a:t> #Campaign Management #Virtual Assistants &amp; </a:t>
            </a:r>
            <a:r>
              <a:rPr lang="fr-FR" sz="1140" kern="1200" dirty="0" err="1">
                <a:solidFill>
                  <a:schemeClr val="accent1"/>
                </a:solidFill>
                <a:latin typeface="+mn-lt"/>
                <a:ea typeface="+mn-ea"/>
                <a:cs typeface="+mn-cs"/>
              </a:rPr>
              <a:t>Chatbot</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Website</a:t>
            </a:r>
            <a:r>
              <a:rPr lang="fr-FR" sz="1140" kern="1200" dirty="0">
                <a:solidFill>
                  <a:schemeClr val="accent1"/>
                </a:solidFill>
                <a:latin typeface="+mn-lt"/>
                <a:ea typeface="+mn-ea"/>
                <a:cs typeface="+mn-cs"/>
              </a:rPr>
              <a:t> #</a:t>
            </a:r>
            <a:r>
              <a:rPr lang="fr-FR" sz="1140" kern="1200" dirty="0" err="1">
                <a:solidFill>
                  <a:schemeClr val="accent1"/>
                </a:solidFill>
                <a:latin typeface="+mn-lt"/>
                <a:ea typeface="+mn-ea"/>
                <a:cs typeface="+mn-cs"/>
              </a:rPr>
              <a:t>eCommerce</a:t>
            </a:r>
            <a:r>
              <a:rPr lang="fr-FR" sz="1140" kern="1200" dirty="0">
                <a:solidFill>
                  <a:schemeClr val="accent1"/>
                </a:solidFill>
                <a:latin typeface="+mn-lt"/>
                <a:ea typeface="+mn-ea"/>
                <a:cs typeface="+mn-cs"/>
              </a:rPr>
              <a:t> #Mobile Apps #Risk Transformation #Security </a:t>
            </a:r>
            <a:r>
              <a:rPr lang="fr-FR" sz="1140" kern="1200" dirty="0" err="1">
                <a:solidFill>
                  <a:schemeClr val="accent1"/>
                </a:solidFill>
                <a:latin typeface="+mn-lt"/>
                <a:ea typeface="+mn-ea"/>
                <a:cs typeface="+mn-cs"/>
              </a:rPr>
              <a:t>Assessment</a:t>
            </a:r>
            <a:r>
              <a:rPr lang="fr-FR" sz="1140" kern="1200" dirty="0">
                <a:solidFill>
                  <a:schemeClr val="accent1"/>
                </a:solidFill>
                <a:latin typeface="+mn-lt"/>
                <a:ea typeface="+mn-ea"/>
                <a:cs typeface="+mn-cs"/>
              </a:rPr>
              <a:t> #IAM </a:t>
            </a:r>
            <a:r>
              <a:rPr lang="fr-FR" sz="1140" kern="1200" dirty="0" err="1">
                <a:solidFill>
                  <a:schemeClr val="accent1"/>
                </a:solidFill>
                <a:latin typeface="+mn-lt"/>
                <a:ea typeface="+mn-ea"/>
                <a:cs typeface="+mn-cs"/>
              </a:rPr>
              <a:t>Assessment</a:t>
            </a:r>
            <a:r>
              <a:rPr lang="fr-FR" sz="1140" kern="1200" dirty="0">
                <a:solidFill>
                  <a:schemeClr val="accent1"/>
                </a:solidFill>
                <a:latin typeface="+mn-lt"/>
                <a:ea typeface="+mn-ea"/>
                <a:cs typeface="+mn-cs"/>
              </a:rPr>
              <a:t> </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lvl1pPr>
              <a:defRPr>
                <a:solidFill>
                  <a:schemeClr val="bg1"/>
                </a:solidFill>
              </a:defRPr>
            </a:lvl1pPr>
          </a:lstStyle>
          <a:p>
            <a:fld id="{1172BA0D-A5AC-44C4-9328-2D1F91CD9458}" type="slidenum">
              <a:rPr lang="en-US" smtClean="0"/>
              <a:pPr/>
              <a:t>‹#›</a:t>
            </a:fld>
            <a:endParaRPr lang="en-US"/>
          </a:p>
        </p:txBody>
      </p:sp>
      <p:pic>
        <p:nvPicPr>
          <p:cNvPr id="9" name="Picture 8">
            <a:extLst>
              <a:ext uri="{FF2B5EF4-FFF2-40B4-BE49-F238E27FC236}">
                <a16:creationId xmlns:a16="http://schemas.microsoft.com/office/drawing/2014/main" id="{B59A3E58-395B-4F31-AB3A-1CA8BEB4308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1753952267"/>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dirty="0"/>
              <a:t>CLICK TO EDIT MASTER CHAPTER name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MASTER SUB-chapter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Tree>
    <p:extLst>
      <p:ext uri="{BB962C8B-B14F-4D97-AF65-F5344CB8AC3E}">
        <p14:creationId xmlns:p14="http://schemas.microsoft.com/office/powerpoint/2010/main" val="23962242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365125"/>
            <a:ext cx="11472000" cy="1460500"/>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0" y="2160000"/>
            <a:ext cx="11472000" cy="4020091"/>
          </a:xfrm>
        </p:spPr>
        <p:txBody>
          <a:bodyPr wrap="square"/>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Tree>
    <p:extLst>
      <p:ext uri="{BB962C8B-B14F-4D97-AF65-F5344CB8AC3E}">
        <p14:creationId xmlns:p14="http://schemas.microsoft.com/office/powerpoint/2010/main" val="4300978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5554800" cy="3931021"/>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2160000"/>
            <a:ext cx="5554800" cy="3984832"/>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7" name="Title 1">
            <a:extLst>
              <a:ext uri="{FF2B5EF4-FFF2-40B4-BE49-F238E27FC236}">
                <a16:creationId xmlns:a16="http://schemas.microsoft.com/office/drawing/2014/main" id="{A90E8937-BC23-4169-AB9B-82E7ECB6A17C}"/>
              </a:ext>
            </a:extLst>
          </p:cNvPr>
          <p:cNvSpPr>
            <a:spLocks noGrp="1"/>
          </p:cNvSpPr>
          <p:nvPr>
            <p:ph type="title"/>
          </p:nvPr>
        </p:nvSpPr>
        <p:spPr>
          <a:xfrm>
            <a:off x="360000" y="365125"/>
            <a:ext cx="11472000" cy="1460500"/>
          </a:xfrm>
        </p:spPr>
        <p:txBody>
          <a:bodyPr anchor="t"/>
          <a:lstStyle/>
          <a:p>
            <a:r>
              <a:rPr lang="en-US" dirty="0"/>
              <a:t>Click to edit Master title style</a:t>
            </a:r>
          </a:p>
        </p:txBody>
      </p:sp>
    </p:spTree>
    <p:extLst>
      <p:ext uri="{BB962C8B-B14F-4D97-AF65-F5344CB8AC3E}">
        <p14:creationId xmlns:p14="http://schemas.microsoft.com/office/powerpoint/2010/main" val="385453375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5554800" cy="3009589"/>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3"/>
            <a:ext cx="5554800" cy="3009589"/>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11" name="Title 1">
            <a:extLst>
              <a:ext uri="{FF2B5EF4-FFF2-40B4-BE49-F238E27FC236}">
                <a16:creationId xmlns:a16="http://schemas.microsoft.com/office/drawing/2014/main" id="{9443D28B-B50E-4B4E-858F-B8BAC82A5C7F}"/>
              </a:ext>
            </a:extLst>
          </p:cNvPr>
          <p:cNvSpPr>
            <a:spLocks noGrp="1"/>
          </p:cNvSpPr>
          <p:nvPr>
            <p:ph type="title"/>
          </p:nvPr>
        </p:nvSpPr>
        <p:spPr>
          <a:xfrm>
            <a:off x="360000" y="365125"/>
            <a:ext cx="11472000" cy="1460500"/>
          </a:xfrm>
        </p:spPr>
        <p:txBody>
          <a:bodyPr anchor="t"/>
          <a:lstStyle/>
          <a:p>
            <a:r>
              <a:rPr lang="en-US" dirty="0"/>
              <a:t>Click to edit Master title style</a:t>
            </a:r>
          </a:p>
        </p:txBody>
      </p:sp>
    </p:spTree>
    <p:extLst>
      <p:ext uri="{BB962C8B-B14F-4D97-AF65-F5344CB8AC3E}">
        <p14:creationId xmlns:p14="http://schemas.microsoft.com/office/powerpoint/2010/main" val="86393613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lumns + big title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70628"/>
            <a:ext cx="5554800" cy="3006335"/>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4"/>
            <a:ext cx="5554800" cy="3009590"/>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990822"/>
          </a:xfrm>
        </p:spPr>
        <p:txBody>
          <a:bodyPr anchor="t">
            <a:normAutofit/>
          </a:bodyPr>
          <a:lstStyle>
            <a:lvl1pPr marL="0" indent="0">
              <a:buNone/>
              <a:defRPr lang="en-US" sz="280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big title</a:t>
            </a:r>
          </a:p>
        </p:txBody>
      </p:sp>
      <p:sp>
        <p:nvSpPr>
          <p:cNvPr id="10" name="Text Placeholder 2">
            <a:extLst>
              <a:ext uri="{FF2B5EF4-FFF2-40B4-BE49-F238E27FC236}">
                <a16:creationId xmlns:a16="http://schemas.microsoft.com/office/drawing/2014/main" id="{3A9C411D-E02F-438E-92EC-F9B385C4C053}"/>
              </a:ext>
            </a:extLst>
          </p:cNvPr>
          <p:cNvSpPr>
            <a:spLocks noGrp="1"/>
          </p:cNvSpPr>
          <p:nvPr>
            <p:ph type="body" idx="16" hasCustomPrompt="1"/>
          </p:nvPr>
        </p:nvSpPr>
        <p:spPr>
          <a:xfrm>
            <a:off x="6277199" y="365125"/>
            <a:ext cx="5554800" cy="1296000"/>
          </a:xfrm>
        </p:spPr>
        <p:txBody>
          <a:bodyPr anchor="b">
            <a:normAutofit/>
          </a:bodyPr>
          <a:lstStyle>
            <a:lvl1pPr marL="0" indent="0">
              <a:buNone/>
              <a:defRPr lang="en-US" sz="80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big title</a:t>
            </a:r>
          </a:p>
        </p:txBody>
      </p:sp>
    </p:spTree>
    <p:extLst>
      <p:ext uri="{BB962C8B-B14F-4D97-AF65-F5344CB8AC3E}">
        <p14:creationId xmlns:p14="http://schemas.microsoft.com/office/powerpoint/2010/main" val="14610810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3463200" cy="4016962"/>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2160001"/>
            <a:ext cx="3463200" cy="4016962"/>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2160001"/>
            <a:ext cx="3463200" cy="4016962"/>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9" name="Title 1">
            <a:extLst>
              <a:ext uri="{FF2B5EF4-FFF2-40B4-BE49-F238E27FC236}">
                <a16:creationId xmlns:a16="http://schemas.microsoft.com/office/drawing/2014/main" id="{E7B48CC0-42B2-49A5-99C9-07919BA1CC1B}"/>
              </a:ext>
            </a:extLst>
          </p:cNvPr>
          <p:cNvSpPr>
            <a:spLocks noGrp="1"/>
          </p:cNvSpPr>
          <p:nvPr>
            <p:ph type="title"/>
          </p:nvPr>
        </p:nvSpPr>
        <p:spPr>
          <a:xfrm>
            <a:off x="360000" y="365125"/>
            <a:ext cx="11472000" cy="1460500"/>
          </a:xfrm>
        </p:spPr>
        <p:txBody>
          <a:bodyPr anchor="t"/>
          <a:lstStyle/>
          <a:p>
            <a:r>
              <a:rPr lang="en-US" dirty="0"/>
              <a:t>Click to edit Master title style</a:t>
            </a:r>
          </a:p>
        </p:txBody>
      </p:sp>
    </p:spTree>
    <p:extLst>
      <p:ext uri="{BB962C8B-B14F-4D97-AF65-F5344CB8AC3E}">
        <p14:creationId xmlns:p14="http://schemas.microsoft.com/office/powerpoint/2010/main" val="380307941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3463200" cy="3009591"/>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3167372"/>
            <a:ext cx="3463200" cy="3009591"/>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8368799" y="2160000"/>
            <a:ext cx="34632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3167372"/>
            <a:ext cx="3463200" cy="3009591"/>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23" name="Text Placeholder 2">
            <a:extLst>
              <a:ext uri="{FF2B5EF4-FFF2-40B4-BE49-F238E27FC236}">
                <a16:creationId xmlns:a16="http://schemas.microsoft.com/office/drawing/2014/main" id="{0894519E-3A31-4C04-9BC3-9D58BF79712F}"/>
              </a:ext>
            </a:extLst>
          </p:cNvPr>
          <p:cNvSpPr>
            <a:spLocks noGrp="1"/>
          </p:cNvSpPr>
          <p:nvPr>
            <p:ph type="body" idx="16" hasCustomPrompt="1"/>
          </p:nvPr>
        </p:nvSpPr>
        <p:spPr>
          <a:xfrm>
            <a:off x="4366626"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8" name="Text Placeholder 2">
            <a:extLst>
              <a:ext uri="{FF2B5EF4-FFF2-40B4-BE49-F238E27FC236}">
                <a16:creationId xmlns:a16="http://schemas.microsoft.com/office/drawing/2014/main" id="{AB232E1D-22BE-4B78-B427-230A2D6CF9CA}"/>
              </a:ext>
            </a:extLst>
          </p:cNvPr>
          <p:cNvSpPr>
            <a:spLocks noGrp="1"/>
          </p:cNvSpPr>
          <p:nvPr>
            <p:ph type="body" idx="20" hasCustomPrompt="1"/>
          </p:nvPr>
        </p:nvSpPr>
        <p:spPr>
          <a:xfrm>
            <a:off x="355358" y="2160000"/>
            <a:ext cx="34632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11" name="Title 1">
            <a:extLst>
              <a:ext uri="{FF2B5EF4-FFF2-40B4-BE49-F238E27FC236}">
                <a16:creationId xmlns:a16="http://schemas.microsoft.com/office/drawing/2014/main" id="{F5AE2672-7D20-4431-B911-F0AACABD121B}"/>
              </a:ext>
            </a:extLst>
          </p:cNvPr>
          <p:cNvSpPr>
            <a:spLocks noGrp="1"/>
          </p:cNvSpPr>
          <p:nvPr>
            <p:ph type="title"/>
          </p:nvPr>
        </p:nvSpPr>
        <p:spPr>
          <a:xfrm>
            <a:off x="360000" y="365125"/>
            <a:ext cx="11472000" cy="1460500"/>
          </a:xfrm>
        </p:spPr>
        <p:txBody>
          <a:bodyPr anchor="t"/>
          <a:lstStyle/>
          <a:p>
            <a:r>
              <a:rPr lang="en-US" dirty="0"/>
              <a:t>Click to edit Master title style</a:t>
            </a:r>
          </a:p>
        </p:txBody>
      </p:sp>
    </p:spTree>
    <p:extLst>
      <p:ext uri="{BB962C8B-B14F-4D97-AF65-F5344CB8AC3E}">
        <p14:creationId xmlns:p14="http://schemas.microsoft.com/office/powerpoint/2010/main" val="339156767"/>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 column (2 lines bi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dirty="0"/>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MASTER TEXT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Tree>
    <p:extLst>
      <p:ext uri="{BB962C8B-B14F-4D97-AF65-F5344CB8AC3E}">
        <p14:creationId xmlns:p14="http://schemas.microsoft.com/office/powerpoint/2010/main" val="37045053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 column (big title +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20" name="Content Placeholder 2">
            <a:extLst>
              <a:ext uri="{FF2B5EF4-FFF2-40B4-BE49-F238E27FC236}">
                <a16:creationId xmlns:a16="http://schemas.microsoft.com/office/drawing/2014/main" id="{BE3B3EFA-BEEA-48DB-92B4-1145FFC5E5C6}"/>
              </a:ext>
            </a:extLst>
          </p:cNvPr>
          <p:cNvSpPr>
            <a:spLocks noGrp="1"/>
          </p:cNvSpPr>
          <p:nvPr>
            <p:ph idx="1"/>
          </p:nvPr>
        </p:nvSpPr>
        <p:spPr>
          <a:xfrm>
            <a:off x="360000" y="3184359"/>
            <a:ext cx="11472000" cy="2992603"/>
          </a:xfrm>
        </p:spPr>
        <p:txBody>
          <a:bodyPr wrap="square"/>
          <a:lstStyle/>
          <a:p>
            <a:pPr lvl="0"/>
            <a:r>
              <a:rPr lang="en-US" dirty="0"/>
              <a:t>Edit Master text styles</a:t>
            </a:r>
          </a:p>
          <a:p>
            <a:pPr lvl="1"/>
            <a:r>
              <a:rPr lang="en-US" dirty="0"/>
              <a:t>Second level</a:t>
            </a:r>
          </a:p>
          <a:p>
            <a:pPr lvl="2"/>
            <a:r>
              <a:rPr lang="en-US" dirty="0"/>
              <a:t>Third level</a:t>
            </a:r>
          </a:p>
        </p:txBody>
      </p:sp>
      <p:sp>
        <p:nvSpPr>
          <p:cNvPr id="21" name="Content Placeholder 2">
            <a:extLst>
              <a:ext uri="{FF2B5EF4-FFF2-40B4-BE49-F238E27FC236}">
                <a16:creationId xmlns:a16="http://schemas.microsoft.com/office/drawing/2014/main" id="{1AA15BA2-DBD2-49BE-8DFA-BC0167E84F9D}"/>
              </a:ext>
            </a:extLst>
          </p:cNvPr>
          <p:cNvSpPr>
            <a:spLocks noGrp="1"/>
          </p:cNvSpPr>
          <p:nvPr>
            <p:ph idx="13" hasCustomPrompt="1"/>
          </p:nvPr>
        </p:nvSpPr>
        <p:spPr>
          <a:xfrm>
            <a:off x="360000" y="336884"/>
            <a:ext cx="11472000" cy="2847475"/>
          </a:xfrm>
        </p:spPr>
        <p:txBody>
          <a:bodyPr wrap="square" anchor="b">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MASTER TEXT STYLES</a:t>
            </a:r>
          </a:p>
        </p:txBody>
      </p:sp>
    </p:spTree>
    <p:extLst>
      <p:ext uri="{BB962C8B-B14F-4D97-AF65-F5344CB8AC3E}">
        <p14:creationId xmlns:p14="http://schemas.microsoft.com/office/powerpoint/2010/main" val="28081887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n the left + pict. on th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49201"/>
            <a:ext cx="5554800" cy="4027762"/>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 name="Picture Placeholder 25">
            <a:extLst>
              <a:ext uri="{FF2B5EF4-FFF2-40B4-BE49-F238E27FC236}">
                <a16:creationId xmlns:a16="http://schemas.microsoft.com/office/drawing/2014/main" id="{FB50E6D9-E8DE-4EBD-BE37-01B67B6DADB8}"/>
              </a:ext>
            </a:extLst>
          </p:cNvPr>
          <p:cNvSpPr>
            <a:spLocks noGrp="1" noChangeAspect="1"/>
          </p:cNvSpPr>
          <p:nvPr>
            <p:ph type="pic" sz="quarter" idx="19" hasCustomPrompt="1"/>
          </p:nvPr>
        </p:nvSpPr>
        <p:spPr>
          <a:xfrm>
            <a:off x="6277201" y="0"/>
            <a:ext cx="5910155" cy="6858000"/>
          </a:xfrm>
          <a:prstGeom prst="rect">
            <a:avLst/>
          </a:prstGeom>
        </p:spPr>
        <p:txBody>
          <a:bodyPr>
            <a:normAutofit/>
          </a:bodyPr>
          <a:lstStyle>
            <a:lvl1pPr marL="0" indent="0">
              <a:buNone/>
              <a:defRPr sz="2800" b="0" i="0">
                <a:latin typeface="Gotham Bold"/>
                <a:cs typeface="Gotham Bold"/>
              </a:defRPr>
            </a:lvl1pPr>
          </a:lstStyle>
          <a:p>
            <a:r>
              <a:rPr lang="en-US" dirty="0"/>
              <a:t>Picture</a:t>
            </a:r>
          </a:p>
        </p:txBody>
      </p:sp>
    </p:spTree>
    <p:extLst>
      <p:ext uri="{BB962C8B-B14F-4D97-AF65-F5344CB8AC3E}">
        <p14:creationId xmlns:p14="http://schemas.microsoft.com/office/powerpoint/2010/main" val="421632435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ld cover">
    <p:bg>
      <p:bgPr>
        <a:solidFill>
          <a:schemeClr val="tx1"/>
        </a:solidFill>
        <a:effectLst/>
      </p:bgPr>
    </p:bg>
    <p:spTree>
      <p:nvGrpSpPr>
        <p:cNvPr id="1" name=""/>
        <p:cNvGrpSpPr/>
        <p:nvPr/>
      </p:nvGrpSpPr>
      <p:grpSpPr>
        <a:xfrm>
          <a:off x="0" y="0"/>
          <a:ext cx="0" cy="0"/>
          <a:chOff x="0" y="0"/>
          <a:chExt cx="0" cy="0"/>
        </a:xfrm>
      </p:grpSpPr>
      <p:pic>
        <p:nvPicPr>
          <p:cNvPr id="27" name="Image 12">
            <a:extLst>
              <a:ext uri="{FF2B5EF4-FFF2-40B4-BE49-F238E27FC236}">
                <a16:creationId xmlns:a16="http://schemas.microsoft.com/office/drawing/2014/main" id="{B6D355ED-79ED-454A-9150-60859C3438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6" y="0"/>
            <a:ext cx="12190894" cy="6858000"/>
          </a:xfrm>
          <a:prstGeom prst="rect">
            <a:avLst/>
          </a:prstGeom>
        </p:spPr>
      </p:pic>
      <p:sp>
        <p:nvSpPr>
          <p:cNvPr id="2" name="Title 1">
            <a:extLst>
              <a:ext uri="{FF2B5EF4-FFF2-40B4-BE49-F238E27FC236}">
                <a16:creationId xmlns:a16="http://schemas.microsoft.com/office/drawing/2014/main" id="{DF95E5B6-AAEB-4AA8-8D7E-204215A8ABBC}"/>
              </a:ext>
            </a:extLst>
          </p:cNvPr>
          <p:cNvSpPr>
            <a:spLocks noGrp="1"/>
          </p:cNvSpPr>
          <p:nvPr>
            <p:ph type="ctrTitle" hasCustomPrompt="1"/>
          </p:nvPr>
        </p:nvSpPr>
        <p:spPr>
          <a:xfrm>
            <a:off x="1" y="2671139"/>
            <a:ext cx="12190894" cy="2225107"/>
          </a:xfrm>
        </p:spPr>
        <p:txBody>
          <a:bodyPr anchor="b">
            <a:noAutofit/>
          </a:bodyPr>
          <a:lstStyle>
            <a:lvl1pPr algn="ctr">
              <a:defRPr sz="6000" cap="all"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749DD02E-C366-4815-99D0-1EEDD7954D31}"/>
              </a:ext>
            </a:extLst>
          </p:cNvPr>
          <p:cNvSpPr>
            <a:spLocks noGrp="1"/>
          </p:cNvSpPr>
          <p:nvPr>
            <p:ph type="subTitle" idx="1" hasCustomPrompt="1"/>
          </p:nvPr>
        </p:nvSpPr>
        <p:spPr>
          <a:xfrm>
            <a:off x="0" y="4932949"/>
            <a:ext cx="12190893" cy="966323"/>
          </a:xfrm>
        </p:spPr>
        <p:txBody>
          <a:bodyPr anchor="t">
            <a:normAutofit/>
          </a:bodyPr>
          <a:lstStyle>
            <a:lvl1pPr marL="0" indent="0" algn="ctr">
              <a:buNone/>
              <a:defRPr lang="en-US" sz="2800" kern="1200" cap="all" baseline="0" dirty="0">
                <a:solidFill>
                  <a:srgbClr val="DF6036"/>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6" name="Text Placeholder 2">
            <a:extLst>
              <a:ext uri="{FF2B5EF4-FFF2-40B4-BE49-F238E27FC236}">
                <a16:creationId xmlns:a16="http://schemas.microsoft.com/office/drawing/2014/main" id="{75C0D66C-248A-413D-96BC-0539F31BD719}"/>
              </a:ext>
            </a:extLst>
          </p:cNvPr>
          <p:cNvSpPr>
            <a:spLocks noGrp="1"/>
          </p:cNvSpPr>
          <p:nvPr>
            <p:ph type="body" idx="17" hasCustomPrompt="1"/>
          </p:nvPr>
        </p:nvSpPr>
        <p:spPr>
          <a:xfrm>
            <a:off x="8533875" y="5917940"/>
            <a:ext cx="3174792" cy="530700"/>
          </a:xfrm>
        </p:spPr>
        <p:txBody>
          <a:bodyPr anchor="t">
            <a:noAutofit/>
          </a:bodyPr>
          <a:lstStyle>
            <a:lvl1pPr marL="0" indent="0" algn="r" defTabSz="914400" rtl="0" eaLnBrk="1" latinLnBrk="0" hangingPunct="1">
              <a:lnSpc>
                <a:spcPts val="2500"/>
              </a:lnSpc>
              <a:buNone/>
              <a:defRPr lang="en-US" sz="1600" kern="120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dirty="0"/>
              <a:t>Click to edit Master date style</a:t>
            </a:r>
          </a:p>
        </p:txBody>
      </p:sp>
      <p:pic>
        <p:nvPicPr>
          <p:cNvPr id="28" name="Picture 27">
            <a:extLst>
              <a:ext uri="{FF2B5EF4-FFF2-40B4-BE49-F238E27FC236}">
                <a16:creationId xmlns:a16="http://schemas.microsoft.com/office/drawing/2014/main" id="{D6404A74-32DF-4C5C-BD0D-A8A71E8364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08050" y="6143860"/>
            <a:ext cx="3174791" cy="304780"/>
          </a:xfrm>
          <a:prstGeom prst="rect">
            <a:avLst/>
          </a:prstGeom>
        </p:spPr>
      </p:pic>
      <p:sp>
        <p:nvSpPr>
          <p:cNvPr id="8" name="Content Placeholder 2">
            <a:extLst>
              <a:ext uri="{FF2B5EF4-FFF2-40B4-BE49-F238E27FC236}">
                <a16:creationId xmlns:a16="http://schemas.microsoft.com/office/drawing/2014/main" id="{3CA65DE1-F6C1-4CE9-AC67-46784967AC2C}"/>
              </a:ext>
            </a:extLst>
          </p:cNvPr>
          <p:cNvSpPr>
            <a:spLocks noGrp="1"/>
          </p:cNvSpPr>
          <p:nvPr>
            <p:ph idx="20" hasCustomPrompt="1"/>
          </p:nvPr>
        </p:nvSpPr>
        <p:spPr>
          <a:xfrm>
            <a:off x="2485903" y="281413"/>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logo</a:t>
            </a:r>
          </a:p>
        </p:txBody>
      </p:sp>
      <p:sp>
        <p:nvSpPr>
          <p:cNvPr id="9" name="Content Placeholder 2">
            <a:extLst>
              <a:ext uri="{FF2B5EF4-FFF2-40B4-BE49-F238E27FC236}">
                <a16:creationId xmlns:a16="http://schemas.microsoft.com/office/drawing/2014/main" id="{0FDA667E-BC21-468F-AB51-68CFB92E44D2}"/>
              </a:ext>
            </a:extLst>
          </p:cNvPr>
          <p:cNvSpPr>
            <a:spLocks noGrp="1"/>
          </p:cNvSpPr>
          <p:nvPr>
            <p:ph idx="21" hasCustomPrompt="1"/>
          </p:nvPr>
        </p:nvSpPr>
        <p:spPr>
          <a:xfrm>
            <a:off x="334963" y="281413"/>
            <a:ext cx="1855901" cy="1571301"/>
          </a:xfrm>
        </p:spPr>
        <p:txBody>
          <a:bodyPr wrap="square">
            <a:normAutofit/>
          </a:bodyPr>
          <a:lstStyle>
            <a:lvl1pPr marL="0" indent="0" algn="l" defTabSz="914400" rtl="0" eaLnBrk="1" latinLnBrk="0" hangingPunct="1">
              <a:lnSpc>
                <a:spcPct val="100000"/>
              </a:lnSpc>
              <a:spcBef>
                <a:spcPts val="1000"/>
              </a:spcBef>
              <a:buFont typeface="Arial" panose="020B0604020202020204" pitchFamily="34" charset="0"/>
              <a:buNone/>
              <a:defRPr lang="en-US" sz="14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logo</a:t>
            </a:r>
          </a:p>
        </p:txBody>
      </p:sp>
    </p:spTree>
    <p:extLst>
      <p:ext uri="{BB962C8B-B14F-4D97-AF65-F5344CB8AC3E}">
        <p14:creationId xmlns:p14="http://schemas.microsoft.com/office/powerpoint/2010/main" val="30538776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 on the left + text on the righ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6275388" y="365126"/>
            <a:ext cx="5554800" cy="1296000"/>
          </a:xfrm>
        </p:spPr>
        <p:txBody>
          <a:bodyPr anchor="b">
            <a:normAutofit/>
          </a:bodyPr>
          <a:lstStyle>
            <a:lvl1pPr marL="0" indent="0">
              <a:buNone/>
              <a:defRPr lang="en-US" sz="4000" kern="1200" dirty="0">
                <a:solidFill>
                  <a:srgbClr val="DF6036"/>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 name="Content Placeholder 2">
            <a:extLst>
              <a:ext uri="{FF2B5EF4-FFF2-40B4-BE49-F238E27FC236}">
                <a16:creationId xmlns:a16="http://schemas.microsoft.com/office/drawing/2014/main" id="{87CA84F3-2C23-450A-9640-3ABC14515E9E}"/>
              </a:ext>
            </a:extLst>
          </p:cNvPr>
          <p:cNvSpPr>
            <a:spLocks noGrp="1"/>
          </p:cNvSpPr>
          <p:nvPr>
            <p:ph idx="15"/>
          </p:nvPr>
        </p:nvSpPr>
        <p:spPr>
          <a:xfrm>
            <a:off x="6275388" y="2149201"/>
            <a:ext cx="5554800" cy="4027762"/>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6" name="Picture Placeholder 25">
            <a:extLst>
              <a:ext uri="{FF2B5EF4-FFF2-40B4-BE49-F238E27FC236}">
                <a16:creationId xmlns:a16="http://schemas.microsoft.com/office/drawing/2014/main" id="{F1150983-2798-4D3A-9EB6-0018410423A8}"/>
              </a:ext>
            </a:extLst>
          </p:cNvPr>
          <p:cNvSpPr>
            <a:spLocks noGrp="1" noChangeAspect="1"/>
          </p:cNvSpPr>
          <p:nvPr>
            <p:ph type="pic" sz="quarter" idx="19" hasCustomPrompt="1"/>
          </p:nvPr>
        </p:nvSpPr>
        <p:spPr>
          <a:xfrm>
            <a:off x="0" y="0"/>
            <a:ext cx="5910155" cy="6858000"/>
          </a:xfrm>
          <a:prstGeom prst="rect">
            <a:avLst/>
          </a:prstGeom>
        </p:spPr>
        <p:txBody>
          <a:bodyPr>
            <a:normAutofit/>
          </a:bodyPr>
          <a:lstStyle>
            <a:lvl1pPr marL="0" indent="0">
              <a:buNone/>
              <a:defRPr sz="2800" b="0" i="0">
                <a:latin typeface="Gotham Bold"/>
                <a:cs typeface="Gotham Bold"/>
              </a:defRPr>
            </a:lvl1pPr>
          </a:lstStyle>
          <a:p>
            <a:r>
              <a:rPr lang="en-US" dirty="0"/>
              <a:t>Picture</a:t>
            </a:r>
          </a:p>
        </p:txBody>
      </p:sp>
    </p:spTree>
    <p:extLst>
      <p:ext uri="{BB962C8B-B14F-4D97-AF65-F5344CB8AC3E}">
        <p14:creationId xmlns:p14="http://schemas.microsoft.com/office/powerpoint/2010/main" val="4120759724"/>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mall column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1" name="Title 1">
            <a:extLst>
              <a:ext uri="{FF2B5EF4-FFF2-40B4-BE49-F238E27FC236}">
                <a16:creationId xmlns:a16="http://schemas.microsoft.com/office/drawing/2014/main" id="{CF2F14AF-A326-457A-AD1F-28B6EB5668E0}"/>
              </a:ext>
            </a:extLst>
          </p:cNvPr>
          <p:cNvSpPr>
            <a:spLocks noGrp="1"/>
          </p:cNvSpPr>
          <p:nvPr>
            <p:ph type="title"/>
          </p:nvPr>
        </p:nvSpPr>
        <p:spPr>
          <a:xfrm>
            <a:off x="360000" y="365125"/>
            <a:ext cx="11472000" cy="1460500"/>
          </a:xfrm>
        </p:spPr>
        <p:txBody>
          <a:bodyPr anchor="t"/>
          <a:lstStyle/>
          <a:p>
            <a:r>
              <a:rPr lang="en-US" dirty="0"/>
              <a:t>Click to edit Master title style</a:t>
            </a:r>
          </a:p>
        </p:txBody>
      </p:sp>
      <p:sp>
        <p:nvSpPr>
          <p:cNvPr id="22" name="Picture Placeholder 25">
            <a:extLst>
              <a:ext uri="{FF2B5EF4-FFF2-40B4-BE49-F238E27FC236}">
                <a16:creationId xmlns:a16="http://schemas.microsoft.com/office/drawing/2014/main" id="{D9A5DBB2-904B-4FCC-B4B6-31E2E8A232C3}"/>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0" name="Content Placeholder 2">
            <a:extLst>
              <a:ext uri="{FF2B5EF4-FFF2-40B4-BE49-F238E27FC236}">
                <a16:creationId xmlns:a16="http://schemas.microsoft.com/office/drawing/2014/main" id="{1DE42973-64CA-4C45-92A7-04F7F4A99AEE}"/>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31" name="Text Placeholder 2">
            <a:extLst>
              <a:ext uri="{FF2B5EF4-FFF2-40B4-BE49-F238E27FC236}">
                <a16:creationId xmlns:a16="http://schemas.microsoft.com/office/drawing/2014/main" id="{DAE5FF4E-36AD-4DE2-94EA-4209E0B4012F}"/>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38" name="Picture Placeholder 25">
            <a:extLst>
              <a:ext uri="{FF2B5EF4-FFF2-40B4-BE49-F238E27FC236}">
                <a16:creationId xmlns:a16="http://schemas.microsoft.com/office/drawing/2014/main" id="{4E18042D-AE69-4910-AEAB-9F96DE745F43}"/>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9" name="Content Placeholder 2">
            <a:extLst>
              <a:ext uri="{FF2B5EF4-FFF2-40B4-BE49-F238E27FC236}">
                <a16:creationId xmlns:a16="http://schemas.microsoft.com/office/drawing/2014/main" id="{C2275439-5D28-4609-B1D5-3405AC53401E}"/>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40" name="Text Placeholder 2">
            <a:extLst>
              <a:ext uri="{FF2B5EF4-FFF2-40B4-BE49-F238E27FC236}">
                <a16:creationId xmlns:a16="http://schemas.microsoft.com/office/drawing/2014/main" id="{748D01C5-0B06-4F59-8353-03F0F1EFCEC8}"/>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41" name="Picture Placeholder 25">
            <a:extLst>
              <a:ext uri="{FF2B5EF4-FFF2-40B4-BE49-F238E27FC236}">
                <a16:creationId xmlns:a16="http://schemas.microsoft.com/office/drawing/2014/main" id="{A1B1691A-1B30-4538-93B6-2BDB92DC348A}"/>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46" name="Content Placeholder 2">
            <a:extLst>
              <a:ext uri="{FF2B5EF4-FFF2-40B4-BE49-F238E27FC236}">
                <a16:creationId xmlns:a16="http://schemas.microsoft.com/office/drawing/2014/main" id="{DB37080B-4360-431A-8C24-30721EF521A9}"/>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47" name="Text Placeholder 2">
            <a:extLst>
              <a:ext uri="{FF2B5EF4-FFF2-40B4-BE49-F238E27FC236}">
                <a16:creationId xmlns:a16="http://schemas.microsoft.com/office/drawing/2014/main" id="{14A6970F-33E4-4D19-8F5A-FD7FCFC80ECA}"/>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48" name="Picture Placeholder 25">
            <a:extLst>
              <a:ext uri="{FF2B5EF4-FFF2-40B4-BE49-F238E27FC236}">
                <a16:creationId xmlns:a16="http://schemas.microsoft.com/office/drawing/2014/main" id="{F47A098F-98E6-4ED4-A903-3A1D1EE19B02}"/>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Tree>
    <p:extLst>
      <p:ext uri="{BB962C8B-B14F-4D97-AF65-F5344CB8AC3E}">
        <p14:creationId xmlns:p14="http://schemas.microsoft.com/office/powerpoint/2010/main" val="285777689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 small column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29" name="Title 1">
            <a:extLst>
              <a:ext uri="{FF2B5EF4-FFF2-40B4-BE49-F238E27FC236}">
                <a16:creationId xmlns:a16="http://schemas.microsoft.com/office/drawing/2014/main" id="{3252089E-B380-45C5-8FD8-B2045352FE52}"/>
              </a:ext>
            </a:extLst>
          </p:cNvPr>
          <p:cNvSpPr>
            <a:spLocks noGrp="1"/>
          </p:cNvSpPr>
          <p:nvPr>
            <p:ph type="title"/>
          </p:nvPr>
        </p:nvSpPr>
        <p:spPr>
          <a:xfrm>
            <a:off x="360000" y="365125"/>
            <a:ext cx="11472000" cy="1460500"/>
          </a:xfrm>
        </p:spPr>
        <p:txBody>
          <a:bodyPr anchor="t"/>
          <a:lstStyle/>
          <a:p>
            <a:r>
              <a:rPr lang="en-US" dirty="0"/>
              <a:t>Click to edit Master title style</a:t>
            </a:r>
          </a:p>
        </p:txBody>
      </p:sp>
      <p:sp>
        <p:nvSpPr>
          <p:cNvPr id="31" name="Content Placeholder 2">
            <a:extLst>
              <a:ext uri="{FF2B5EF4-FFF2-40B4-BE49-F238E27FC236}">
                <a16:creationId xmlns:a16="http://schemas.microsoft.com/office/drawing/2014/main" id="{FA323B43-71B2-403B-9F66-5C5B8E4B5009}"/>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p:txBody>
      </p:sp>
      <p:sp>
        <p:nvSpPr>
          <p:cNvPr id="40" name="Text Placeholder 2">
            <a:extLst>
              <a:ext uri="{FF2B5EF4-FFF2-40B4-BE49-F238E27FC236}">
                <a16:creationId xmlns:a16="http://schemas.microsoft.com/office/drawing/2014/main" id="{25F67B1F-0A0C-48D8-9865-52BBF37BC967}"/>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47" name="Content Placeholder 2">
            <a:extLst>
              <a:ext uri="{FF2B5EF4-FFF2-40B4-BE49-F238E27FC236}">
                <a16:creationId xmlns:a16="http://schemas.microsoft.com/office/drawing/2014/main" id="{FD947E1D-A048-4641-BB2F-22BA3283BD7D}"/>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p:txBody>
      </p:sp>
      <p:sp>
        <p:nvSpPr>
          <p:cNvPr id="48" name="Text Placeholder 2">
            <a:extLst>
              <a:ext uri="{FF2B5EF4-FFF2-40B4-BE49-F238E27FC236}">
                <a16:creationId xmlns:a16="http://schemas.microsoft.com/office/drawing/2014/main" id="{F44085E5-2373-44E4-A0EC-9F0DBE614B91}"/>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0" name="Content Placeholder 2">
            <a:extLst>
              <a:ext uri="{FF2B5EF4-FFF2-40B4-BE49-F238E27FC236}">
                <a16:creationId xmlns:a16="http://schemas.microsoft.com/office/drawing/2014/main" id="{2D3A0D45-B563-451F-882A-BDCCE9B3E48A}"/>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p:txBody>
      </p:sp>
      <p:sp>
        <p:nvSpPr>
          <p:cNvPr id="51" name="Text Placeholder 2">
            <a:extLst>
              <a:ext uri="{FF2B5EF4-FFF2-40B4-BE49-F238E27FC236}">
                <a16:creationId xmlns:a16="http://schemas.microsoft.com/office/drawing/2014/main" id="{F46F8F91-40C5-4674-9272-6CE23A4F2746}"/>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3" name="Content Placeholder 2">
            <a:extLst>
              <a:ext uri="{FF2B5EF4-FFF2-40B4-BE49-F238E27FC236}">
                <a16:creationId xmlns:a16="http://schemas.microsoft.com/office/drawing/2014/main" id="{EE4ED39E-1E84-4101-BB37-D4FC4A1BE278}"/>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p:txBody>
      </p:sp>
      <p:sp>
        <p:nvSpPr>
          <p:cNvPr id="54" name="Text Placeholder 2">
            <a:extLst>
              <a:ext uri="{FF2B5EF4-FFF2-40B4-BE49-F238E27FC236}">
                <a16:creationId xmlns:a16="http://schemas.microsoft.com/office/drawing/2014/main" id="{3F37BC1B-8A91-4150-A4BB-0F0DA0D53B19}"/>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6" name="Content Placeholder 2">
            <a:extLst>
              <a:ext uri="{FF2B5EF4-FFF2-40B4-BE49-F238E27FC236}">
                <a16:creationId xmlns:a16="http://schemas.microsoft.com/office/drawing/2014/main" id="{9F69A3C9-96A3-46F6-B3B1-D67A5AF39935}"/>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p:txBody>
      </p:sp>
      <p:sp>
        <p:nvSpPr>
          <p:cNvPr id="57" name="Text Placeholder 2">
            <a:extLst>
              <a:ext uri="{FF2B5EF4-FFF2-40B4-BE49-F238E27FC236}">
                <a16:creationId xmlns:a16="http://schemas.microsoft.com/office/drawing/2014/main" id="{FD4B9584-1683-4B45-9C82-88846A1AF5B9}"/>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30" name="Picture Placeholder 25">
            <a:extLst>
              <a:ext uri="{FF2B5EF4-FFF2-40B4-BE49-F238E27FC236}">
                <a16:creationId xmlns:a16="http://schemas.microsoft.com/office/drawing/2014/main" id="{57E0F52A-23C9-4185-A3DB-630957EDE8AA}"/>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2" name="Picture Placeholder 25">
            <a:extLst>
              <a:ext uri="{FF2B5EF4-FFF2-40B4-BE49-F238E27FC236}">
                <a16:creationId xmlns:a16="http://schemas.microsoft.com/office/drawing/2014/main" id="{6A55A13E-1C7D-4CED-8457-88956E1D9A32}"/>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3" name="Picture Placeholder 25">
            <a:extLst>
              <a:ext uri="{FF2B5EF4-FFF2-40B4-BE49-F238E27FC236}">
                <a16:creationId xmlns:a16="http://schemas.microsoft.com/office/drawing/2014/main" id="{73947215-D706-4FF2-A7CB-B4D2EC60EFE1}"/>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4" name="Picture Placeholder 25">
            <a:extLst>
              <a:ext uri="{FF2B5EF4-FFF2-40B4-BE49-F238E27FC236}">
                <a16:creationId xmlns:a16="http://schemas.microsoft.com/office/drawing/2014/main" id="{16A21F56-9675-403C-A30F-E348C4B514F6}"/>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35" name="Picture Placeholder 25">
            <a:extLst>
              <a:ext uri="{FF2B5EF4-FFF2-40B4-BE49-F238E27FC236}">
                <a16:creationId xmlns:a16="http://schemas.microsoft.com/office/drawing/2014/main" id="{A40E61AA-ECDE-460F-AB98-592F685BD310}"/>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Tree>
    <p:extLst>
      <p:ext uri="{BB962C8B-B14F-4D97-AF65-F5344CB8AC3E}">
        <p14:creationId xmlns:p14="http://schemas.microsoft.com/office/powerpoint/2010/main" val="1736341167"/>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mall column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30" name="Title 1">
            <a:extLst>
              <a:ext uri="{FF2B5EF4-FFF2-40B4-BE49-F238E27FC236}">
                <a16:creationId xmlns:a16="http://schemas.microsoft.com/office/drawing/2014/main" id="{7B5F90F9-72E1-4AEF-8D9C-BEF33EB9ED69}"/>
              </a:ext>
            </a:extLst>
          </p:cNvPr>
          <p:cNvSpPr>
            <a:spLocks noGrp="1"/>
          </p:cNvSpPr>
          <p:nvPr>
            <p:ph type="title"/>
          </p:nvPr>
        </p:nvSpPr>
        <p:spPr>
          <a:xfrm>
            <a:off x="360000" y="365125"/>
            <a:ext cx="11472000" cy="1460500"/>
          </a:xfrm>
        </p:spPr>
        <p:txBody>
          <a:bodyPr anchor="t"/>
          <a:lstStyle/>
          <a:p>
            <a:r>
              <a:rPr lang="en-US" dirty="0"/>
              <a:t>Click to edit Master title style</a:t>
            </a:r>
          </a:p>
        </p:txBody>
      </p:sp>
      <p:sp>
        <p:nvSpPr>
          <p:cNvPr id="31" name="Content Placeholder 2">
            <a:extLst>
              <a:ext uri="{FF2B5EF4-FFF2-40B4-BE49-F238E27FC236}">
                <a16:creationId xmlns:a16="http://schemas.microsoft.com/office/drawing/2014/main" id="{049FA8A3-4575-4CAC-8220-0CFB267E5D6B}"/>
              </a:ext>
            </a:extLst>
          </p:cNvPr>
          <p:cNvSpPr>
            <a:spLocks noGrp="1"/>
          </p:cNvSpPr>
          <p:nvPr>
            <p:ph idx="1"/>
          </p:nvPr>
        </p:nvSpPr>
        <p:spPr>
          <a:xfrm>
            <a:off x="35535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48" name="Text Placeholder 2">
            <a:extLst>
              <a:ext uri="{FF2B5EF4-FFF2-40B4-BE49-F238E27FC236}">
                <a16:creationId xmlns:a16="http://schemas.microsoft.com/office/drawing/2014/main" id="{9570A71B-760E-4560-B01F-F10EFAD80C32}"/>
              </a:ext>
            </a:extLst>
          </p:cNvPr>
          <p:cNvSpPr>
            <a:spLocks noGrp="1"/>
          </p:cNvSpPr>
          <p:nvPr>
            <p:ph type="body" idx="14" hasCustomPrompt="1"/>
          </p:nvPr>
        </p:nvSpPr>
        <p:spPr>
          <a:xfrm>
            <a:off x="37702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49" name="Picture Placeholder 25">
            <a:extLst>
              <a:ext uri="{FF2B5EF4-FFF2-40B4-BE49-F238E27FC236}">
                <a16:creationId xmlns:a16="http://schemas.microsoft.com/office/drawing/2014/main" id="{9F927CA9-31E6-49B2-B45F-FFE8F9F2B9E9}"/>
              </a:ext>
            </a:extLst>
          </p:cNvPr>
          <p:cNvSpPr>
            <a:spLocks noGrp="1" noChangeAspect="1"/>
          </p:cNvSpPr>
          <p:nvPr>
            <p:ph type="pic" sz="quarter" idx="28" hasCustomPrompt="1"/>
          </p:nvPr>
        </p:nvSpPr>
        <p:spPr>
          <a:xfrm>
            <a:off x="37702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50" name="Content Placeholder 2">
            <a:extLst>
              <a:ext uri="{FF2B5EF4-FFF2-40B4-BE49-F238E27FC236}">
                <a16:creationId xmlns:a16="http://schemas.microsoft.com/office/drawing/2014/main" id="{EBEFA3FC-7593-4A4D-A448-9E5B9329F4BB}"/>
              </a:ext>
            </a:extLst>
          </p:cNvPr>
          <p:cNvSpPr>
            <a:spLocks noGrp="1"/>
          </p:cNvSpPr>
          <p:nvPr>
            <p:ph idx="29"/>
          </p:nvPr>
        </p:nvSpPr>
        <p:spPr>
          <a:xfrm>
            <a:off x="2333885"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51" name="Text Placeholder 2">
            <a:extLst>
              <a:ext uri="{FF2B5EF4-FFF2-40B4-BE49-F238E27FC236}">
                <a16:creationId xmlns:a16="http://schemas.microsoft.com/office/drawing/2014/main" id="{41A6A814-A1D6-40C4-A281-8060382F9C30}"/>
              </a:ext>
            </a:extLst>
          </p:cNvPr>
          <p:cNvSpPr>
            <a:spLocks noGrp="1"/>
          </p:cNvSpPr>
          <p:nvPr>
            <p:ph type="body" idx="30" hasCustomPrompt="1"/>
          </p:nvPr>
        </p:nvSpPr>
        <p:spPr>
          <a:xfrm>
            <a:off x="2355558"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2" name="Picture Placeholder 25">
            <a:extLst>
              <a:ext uri="{FF2B5EF4-FFF2-40B4-BE49-F238E27FC236}">
                <a16:creationId xmlns:a16="http://schemas.microsoft.com/office/drawing/2014/main" id="{9F6C8E24-3019-4BA2-9E6A-BA4128861B2C}"/>
              </a:ext>
            </a:extLst>
          </p:cNvPr>
          <p:cNvSpPr>
            <a:spLocks noGrp="1" noChangeAspect="1"/>
          </p:cNvSpPr>
          <p:nvPr>
            <p:ph type="pic" sz="quarter" idx="31" hasCustomPrompt="1"/>
          </p:nvPr>
        </p:nvSpPr>
        <p:spPr>
          <a:xfrm>
            <a:off x="2355558"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53" name="Content Placeholder 2">
            <a:extLst>
              <a:ext uri="{FF2B5EF4-FFF2-40B4-BE49-F238E27FC236}">
                <a16:creationId xmlns:a16="http://schemas.microsoft.com/office/drawing/2014/main" id="{8BA89B74-6825-4CBD-9ECD-EC14F46C1806}"/>
              </a:ext>
            </a:extLst>
          </p:cNvPr>
          <p:cNvSpPr>
            <a:spLocks noGrp="1"/>
          </p:cNvSpPr>
          <p:nvPr>
            <p:ph idx="32"/>
          </p:nvPr>
        </p:nvSpPr>
        <p:spPr>
          <a:xfrm>
            <a:off x="4334086"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54" name="Text Placeholder 2">
            <a:extLst>
              <a:ext uri="{FF2B5EF4-FFF2-40B4-BE49-F238E27FC236}">
                <a16:creationId xmlns:a16="http://schemas.microsoft.com/office/drawing/2014/main" id="{F5BCAA92-FC03-4130-928F-72B29976AA25}"/>
              </a:ext>
            </a:extLst>
          </p:cNvPr>
          <p:cNvSpPr>
            <a:spLocks noGrp="1"/>
          </p:cNvSpPr>
          <p:nvPr>
            <p:ph type="body" idx="33" hasCustomPrompt="1"/>
          </p:nvPr>
        </p:nvSpPr>
        <p:spPr>
          <a:xfrm>
            <a:off x="4355759"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5" name="Picture Placeholder 25">
            <a:extLst>
              <a:ext uri="{FF2B5EF4-FFF2-40B4-BE49-F238E27FC236}">
                <a16:creationId xmlns:a16="http://schemas.microsoft.com/office/drawing/2014/main" id="{3A9FD0AE-1A68-4DA6-A3DE-693F13611637}"/>
              </a:ext>
            </a:extLst>
          </p:cNvPr>
          <p:cNvSpPr>
            <a:spLocks noGrp="1" noChangeAspect="1"/>
          </p:cNvSpPr>
          <p:nvPr>
            <p:ph type="pic" sz="quarter" idx="34" hasCustomPrompt="1"/>
          </p:nvPr>
        </p:nvSpPr>
        <p:spPr>
          <a:xfrm>
            <a:off x="4355759"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56" name="Content Placeholder 2">
            <a:extLst>
              <a:ext uri="{FF2B5EF4-FFF2-40B4-BE49-F238E27FC236}">
                <a16:creationId xmlns:a16="http://schemas.microsoft.com/office/drawing/2014/main" id="{2AF1CA11-B555-49C9-B039-47A2784D5522}"/>
              </a:ext>
            </a:extLst>
          </p:cNvPr>
          <p:cNvSpPr>
            <a:spLocks noGrp="1"/>
          </p:cNvSpPr>
          <p:nvPr>
            <p:ph idx="35"/>
          </p:nvPr>
        </p:nvSpPr>
        <p:spPr>
          <a:xfrm>
            <a:off x="6290942"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57" name="Text Placeholder 2">
            <a:extLst>
              <a:ext uri="{FF2B5EF4-FFF2-40B4-BE49-F238E27FC236}">
                <a16:creationId xmlns:a16="http://schemas.microsoft.com/office/drawing/2014/main" id="{8A9D895F-50EA-480B-AB6A-8B3D58EBD2B2}"/>
              </a:ext>
            </a:extLst>
          </p:cNvPr>
          <p:cNvSpPr>
            <a:spLocks noGrp="1"/>
          </p:cNvSpPr>
          <p:nvPr>
            <p:ph type="body" idx="36" hasCustomPrompt="1"/>
          </p:nvPr>
        </p:nvSpPr>
        <p:spPr>
          <a:xfrm>
            <a:off x="631261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58" name="Picture Placeholder 25">
            <a:extLst>
              <a:ext uri="{FF2B5EF4-FFF2-40B4-BE49-F238E27FC236}">
                <a16:creationId xmlns:a16="http://schemas.microsoft.com/office/drawing/2014/main" id="{61E8E8A6-C6C9-4B87-8B84-912881B7EF29}"/>
              </a:ext>
            </a:extLst>
          </p:cNvPr>
          <p:cNvSpPr>
            <a:spLocks noGrp="1" noChangeAspect="1"/>
          </p:cNvSpPr>
          <p:nvPr>
            <p:ph type="pic" sz="quarter" idx="37" hasCustomPrompt="1"/>
          </p:nvPr>
        </p:nvSpPr>
        <p:spPr>
          <a:xfrm>
            <a:off x="631261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59" name="Content Placeholder 2">
            <a:extLst>
              <a:ext uri="{FF2B5EF4-FFF2-40B4-BE49-F238E27FC236}">
                <a16:creationId xmlns:a16="http://schemas.microsoft.com/office/drawing/2014/main" id="{7E7197D8-9AA7-4A7D-806C-5CFD2E89449D}"/>
              </a:ext>
            </a:extLst>
          </p:cNvPr>
          <p:cNvSpPr>
            <a:spLocks noGrp="1"/>
          </p:cNvSpPr>
          <p:nvPr>
            <p:ph idx="38"/>
          </p:nvPr>
        </p:nvSpPr>
        <p:spPr>
          <a:xfrm>
            <a:off x="8269470"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60" name="Text Placeholder 2">
            <a:extLst>
              <a:ext uri="{FF2B5EF4-FFF2-40B4-BE49-F238E27FC236}">
                <a16:creationId xmlns:a16="http://schemas.microsoft.com/office/drawing/2014/main" id="{B2045CDE-A9DB-4029-915B-C27C3D71ACDB}"/>
              </a:ext>
            </a:extLst>
          </p:cNvPr>
          <p:cNvSpPr>
            <a:spLocks noGrp="1"/>
          </p:cNvSpPr>
          <p:nvPr>
            <p:ph type="body" idx="39" hasCustomPrompt="1"/>
          </p:nvPr>
        </p:nvSpPr>
        <p:spPr>
          <a:xfrm>
            <a:off x="8291143"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61" name="Picture Placeholder 25">
            <a:extLst>
              <a:ext uri="{FF2B5EF4-FFF2-40B4-BE49-F238E27FC236}">
                <a16:creationId xmlns:a16="http://schemas.microsoft.com/office/drawing/2014/main" id="{F459DAE7-98C0-4E11-B22D-26750CCEF8E2}"/>
              </a:ext>
            </a:extLst>
          </p:cNvPr>
          <p:cNvSpPr>
            <a:spLocks noGrp="1" noChangeAspect="1"/>
          </p:cNvSpPr>
          <p:nvPr>
            <p:ph type="pic" sz="quarter" idx="40" hasCustomPrompt="1"/>
          </p:nvPr>
        </p:nvSpPr>
        <p:spPr>
          <a:xfrm>
            <a:off x="8291143"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
        <p:nvSpPr>
          <p:cNvPr id="62" name="Content Placeholder 2">
            <a:extLst>
              <a:ext uri="{FF2B5EF4-FFF2-40B4-BE49-F238E27FC236}">
                <a16:creationId xmlns:a16="http://schemas.microsoft.com/office/drawing/2014/main" id="{2B0AD71C-4C0F-44B7-8017-8514A1C9FECE}"/>
              </a:ext>
            </a:extLst>
          </p:cNvPr>
          <p:cNvSpPr>
            <a:spLocks noGrp="1"/>
          </p:cNvSpPr>
          <p:nvPr>
            <p:ph idx="41"/>
          </p:nvPr>
        </p:nvSpPr>
        <p:spPr>
          <a:xfrm>
            <a:off x="10269672" y="3773076"/>
            <a:ext cx="1562328" cy="2403887"/>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63" name="Text Placeholder 2">
            <a:extLst>
              <a:ext uri="{FF2B5EF4-FFF2-40B4-BE49-F238E27FC236}">
                <a16:creationId xmlns:a16="http://schemas.microsoft.com/office/drawing/2014/main" id="{E61C3CD8-FB5E-46D2-93D0-40A88AE25C34}"/>
              </a:ext>
            </a:extLst>
          </p:cNvPr>
          <p:cNvSpPr>
            <a:spLocks noGrp="1"/>
          </p:cNvSpPr>
          <p:nvPr>
            <p:ph type="body" idx="42" hasCustomPrompt="1"/>
          </p:nvPr>
        </p:nvSpPr>
        <p:spPr>
          <a:xfrm>
            <a:off x="10291345" y="2888036"/>
            <a:ext cx="1540655" cy="707501"/>
          </a:xfrm>
        </p:spPr>
        <p:txBody>
          <a:bodyPr wrap="square" anchor="t">
            <a:spAutoFit/>
          </a:bodyPr>
          <a:lstStyle>
            <a:lvl1pPr marL="0" indent="0">
              <a:buNone/>
              <a:defRPr lang="en-US" sz="16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64" name="Picture Placeholder 25">
            <a:extLst>
              <a:ext uri="{FF2B5EF4-FFF2-40B4-BE49-F238E27FC236}">
                <a16:creationId xmlns:a16="http://schemas.microsoft.com/office/drawing/2014/main" id="{819FD7BC-515B-463F-AFE4-70FD7A101A00}"/>
              </a:ext>
            </a:extLst>
          </p:cNvPr>
          <p:cNvSpPr>
            <a:spLocks noGrp="1" noChangeAspect="1"/>
          </p:cNvSpPr>
          <p:nvPr>
            <p:ph type="pic" sz="quarter" idx="43" hasCustomPrompt="1"/>
          </p:nvPr>
        </p:nvSpPr>
        <p:spPr>
          <a:xfrm>
            <a:off x="10291345" y="1834150"/>
            <a:ext cx="1540655" cy="1005177"/>
          </a:xfrm>
          <a:prstGeom prst="rect">
            <a:avLst/>
          </a:prstGeom>
        </p:spPr>
        <p:txBody>
          <a:bodyPr>
            <a:normAutofit/>
          </a:bodyPr>
          <a:lstStyle>
            <a:lvl1pPr marL="0" indent="0">
              <a:buNone/>
              <a:defRPr sz="2800" b="0" i="0">
                <a:latin typeface="Gotham Bold"/>
                <a:cs typeface="Gotham Bold"/>
              </a:defRPr>
            </a:lvl1pPr>
          </a:lstStyle>
          <a:p>
            <a:r>
              <a:rPr lang="en-US" dirty="0"/>
              <a:t>Icon</a:t>
            </a:r>
          </a:p>
        </p:txBody>
      </p:sp>
    </p:spTree>
    <p:extLst>
      <p:ext uri="{BB962C8B-B14F-4D97-AF65-F5344CB8AC3E}">
        <p14:creationId xmlns:p14="http://schemas.microsoft.com/office/powerpoint/2010/main" val="2494450320"/>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g background + texte white">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3DDB4B98-7650-4761-BDFD-EAEA707D490B}"/>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dirty="0"/>
              <a:t>Light background picture (dark blue font) </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Tree>
    <p:extLst>
      <p:ext uri="{BB962C8B-B14F-4D97-AF65-F5344CB8AC3E}">
        <p14:creationId xmlns:p14="http://schemas.microsoft.com/office/powerpoint/2010/main" val="12516470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g background + texte black">
    <p:spTree>
      <p:nvGrpSpPr>
        <p:cNvPr id="1" name=""/>
        <p:cNvGrpSpPr/>
        <p:nvPr/>
      </p:nvGrpSpPr>
      <p:grpSpPr>
        <a:xfrm>
          <a:off x="0" y="0"/>
          <a:ext cx="0" cy="0"/>
          <a:chOff x="0" y="0"/>
          <a:chExt cx="0" cy="0"/>
        </a:xfrm>
      </p:grpSpPr>
      <p:sp>
        <p:nvSpPr>
          <p:cNvPr id="7" name="Picture Placeholder 25">
            <a:extLst>
              <a:ext uri="{FF2B5EF4-FFF2-40B4-BE49-F238E27FC236}">
                <a16:creationId xmlns:a16="http://schemas.microsoft.com/office/drawing/2014/main" id="{619CCD27-0ED9-426C-B381-F878DC194F59}"/>
              </a:ext>
            </a:extLst>
          </p:cNvPr>
          <p:cNvSpPr>
            <a:spLocks noGrp="1" noChangeAspect="1"/>
          </p:cNvSpPr>
          <p:nvPr>
            <p:ph type="pic" sz="quarter" idx="19" hasCustomPrompt="1"/>
          </p:nvPr>
        </p:nvSpPr>
        <p:spPr>
          <a:xfrm>
            <a:off x="0" y="0"/>
            <a:ext cx="12192000" cy="6858000"/>
          </a:xfrm>
          <a:prstGeom prst="rect">
            <a:avLst/>
          </a:prstGeom>
        </p:spPr>
        <p:txBody>
          <a:bodyPr>
            <a:normAutofit/>
          </a:bodyPr>
          <a:lstStyle>
            <a:lvl1pPr marL="0" indent="0">
              <a:buNone/>
              <a:defRPr sz="2800" b="0" i="0">
                <a:latin typeface="Gotham Bold"/>
                <a:cs typeface="Gotham Bold"/>
              </a:defRPr>
            </a:lvl1pPr>
          </a:lstStyle>
          <a:p>
            <a:r>
              <a:rPr lang="en-US" dirty="0"/>
              <a:t>Dark background picture (white font)</a:t>
            </a:r>
          </a:p>
        </p:txBody>
      </p:sp>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962526"/>
            <a:ext cx="7793400" cy="1567649"/>
          </a:xfrm>
        </p:spPr>
        <p:txBody>
          <a:bodyPr anchor="t"/>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667001"/>
            <a:ext cx="4688250" cy="3509962"/>
          </a:xfrm>
        </p:spPr>
        <p:txBody>
          <a:bodyPr wrap="square"/>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Tree>
    <p:extLst>
      <p:ext uri="{BB962C8B-B14F-4D97-AF65-F5344CB8AC3E}">
        <p14:creationId xmlns:p14="http://schemas.microsoft.com/office/powerpoint/2010/main" val="16761681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text + imag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0D86969-C6B8-4557-8B6B-58D5E00C0CCB}"/>
              </a:ext>
            </a:extLst>
          </p:cNvPr>
          <p:cNvSpPr>
            <a:spLocks noGrp="1"/>
          </p:cNvSpPr>
          <p:nvPr>
            <p:ph idx="13" hasCustomPrompt="1"/>
          </p:nvPr>
        </p:nvSpPr>
        <p:spPr>
          <a:xfrm>
            <a:off x="360000" y="954505"/>
            <a:ext cx="5243358" cy="5265542"/>
          </a:xfrm>
        </p:spPr>
        <p:txBody>
          <a:bodyPr wrap="square" anchor="t">
            <a:normAutofit/>
          </a:bodyPr>
          <a:lstStyle>
            <a:lvl1pPr marL="0" indent="0" algn="l" defTabSz="914400" rtl="0" eaLnBrk="1" latinLnBrk="0" hangingPunct="1">
              <a:lnSpc>
                <a:spcPts val="7000"/>
              </a:lnSpc>
              <a:spcBef>
                <a:spcPts val="1000"/>
              </a:spcBef>
              <a:buFont typeface="Arial" panose="020B0604020202020204" pitchFamily="34" charset="0"/>
              <a:buNone/>
              <a:defRPr lang="en-US" sz="7200" b="1" kern="1200" cap="all" baseline="0" dirty="0" smtClean="0">
                <a:solidFill>
                  <a:schemeClr val="bg1"/>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MASTER TEXT STYLES</a:t>
            </a:r>
          </a:p>
        </p:txBody>
      </p:sp>
      <p:sp>
        <p:nvSpPr>
          <p:cNvPr id="4" name="Picture Placeholder 25">
            <a:extLst>
              <a:ext uri="{FF2B5EF4-FFF2-40B4-BE49-F238E27FC236}">
                <a16:creationId xmlns:a16="http://schemas.microsoft.com/office/drawing/2014/main" id="{86118002-3F99-4C03-ADD6-9EBEFE825C8D}"/>
              </a:ext>
            </a:extLst>
          </p:cNvPr>
          <p:cNvSpPr>
            <a:spLocks noGrp="1" noChangeAspect="1"/>
          </p:cNvSpPr>
          <p:nvPr>
            <p:ph type="pic" sz="quarter" idx="19" hasCustomPrompt="1"/>
          </p:nvPr>
        </p:nvSpPr>
        <p:spPr>
          <a:xfrm>
            <a:off x="5911970" y="0"/>
            <a:ext cx="6280030" cy="6858000"/>
          </a:xfrm>
          <a:prstGeom prst="rect">
            <a:avLst/>
          </a:prstGeom>
        </p:spPr>
        <p:txBody>
          <a:bodyPr>
            <a:normAutofit/>
          </a:bodyPr>
          <a:lstStyle>
            <a:lvl1pPr marL="0" indent="0">
              <a:buNone/>
              <a:defRPr sz="2800" b="0" i="0">
                <a:latin typeface="Gotham Bold"/>
                <a:cs typeface="Gotham Bold"/>
              </a:defRPr>
            </a:lvl1pPr>
          </a:lstStyle>
          <a:p>
            <a:r>
              <a:rPr lang="en-US" dirty="0"/>
              <a:t>Picture</a:t>
            </a:r>
          </a:p>
        </p:txBody>
      </p:sp>
    </p:spTree>
    <p:extLst>
      <p:ext uri="{BB962C8B-B14F-4D97-AF65-F5344CB8AC3E}">
        <p14:creationId xmlns:p14="http://schemas.microsoft.com/office/powerpoint/2010/main" val="37650717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lumns + full backgroun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141073-76C5-44EC-9103-E3DAA7C1FE37}"/>
              </a:ext>
            </a:extLst>
          </p:cNvPr>
          <p:cNvPicPr>
            <a:picLocks noChangeAspect="1"/>
          </p:cNvPicPr>
          <p:nvPr userDrawn="1"/>
        </p:nvPicPr>
        <p:blipFill>
          <a:blip r:embed="rId2"/>
          <a:stretch>
            <a:fillRect/>
          </a:stretch>
        </p:blipFill>
        <p:spPr>
          <a:xfrm>
            <a:off x="0" y="0"/>
            <a:ext cx="12209929" cy="6858000"/>
          </a:xfrm>
          <a:prstGeom prst="rect">
            <a:avLst/>
          </a:prstGeom>
        </p:spPr>
      </p:pic>
      <p:sp>
        <p:nvSpPr>
          <p:cNvPr id="9" name="Rectangle 8">
            <a:extLst>
              <a:ext uri="{FF2B5EF4-FFF2-40B4-BE49-F238E27FC236}">
                <a16:creationId xmlns:a16="http://schemas.microsoft.com/office/drawing/2014/main" id="{9970BF81-E672-4AE6-800B-BB3D1B8F693A}"/>
              </a:ext>
            </a:extLst>
          </p:cNvPr>
          <p:cNvSpPr/>
          <p:nvPr userDrawn="1"/>
        </p:nvSpPr>
        <p:spPr>
          <a:xfrm>
            <a:off x="0" y="0"/>
            <a:ext cx="12192000" cy="6858000"/>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DB2663C-147D-4B2F-BD98-4E658E7E21A6}"/>
              </a:ext>
            </a:extLst>
          </p:cNvPr>
          <p:cNvSpPr>
            <a:spLocks noGrp="1"/>
          </p:cNvSpPr>
          <p:nvPr>
            <p:ph idx="10"/>
          </p:nvPr>
        </p:nvSpPr>
        <p:spPr>
          <a:xfrm>
            <a:off x="6096000" y="1065862"/>
            <a:ext cx="5735999" cy="4402874"/>
          </a:xfrm>
        </p:spPr>
        <p:txBody>
          <a:bodyPr wrap="square" numCol="1" spcCol="360000" anchor="ct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5AB78766-C7CF-4C6B-8F2C-9B7C45BCE88D}"/>
              </a:ext>
            </a:extLst>
          </p:cNvPr>
          <p:cNvSpPr>
            <a:spLocks noGrp="1"/>
          </p:cNvSpPr>
          <p:nvPr>
            <p:ph idx="1"/>
          </p:nvPr>
        </p:nvSpPr>
        <p:spPr>
          <a:xfrm>
            <a:off x="360000" y="1065862"/>
            <a:ext cx="4936505" cy="4402874"/>
          </a:xfrm>
        </p:spPr>
        <p:txBody>
          <a:bodyPr wrap="square" numCol="1" spcCol="360000" anchor="ctr">
            <a:normAutofit/>
          </a:bodyPr>
          <a:lstStyle>
            <a:lvl1pPr marL="0" indent="0" algn="r">
              <a:buNone/>
              <a:defRPr sz="4000">
                <a:solidFill>
                  <a:schemeClr val="tx1"/>
                </a:solidFill>
              </a:defRPr>
            </a:lvl1pPr>
            <a:lvl2pPr algn="r">
              <a:defRPr/>
            </a:lvl2pPr>
            <a:lvl3pPr algn="r">
              <a:defRPr/>
            </a:lvl3pPr>
          </a:lstStyle>
          <a:p>
            <a:pPr lvl="0"/>
            <a:r>
              <a:rPr lang="en-US" dirty="0"/>
              <a:t>Edit Master text styles</a:t>
            </a:r>
          </a:p>
        </p:txBody>
      </p:sp>
      <p:cxnSp>
        <p:nvCxnSpPr>
          <p:cNvPr id="3" name="Straight Connector 2">
            <a:extLst>
              <a:ext uri="{FF2B5EF4-FFF2-40B4-BE49-F238E27FC236}">
                <a16:creationId xmlns:a16="http://schemas.microsoft.com/office/drawing/2014/main" id="{B1363C8D-D4BA-4189-A068-0ECF8A785DCE}"/>
              </a:ext>
            </a:extLst>
          </p:cNvPr>
          <p:cNvCxnSpPr/>
          <p:nvPr userDrawn="1"/>
        </p:nvCxnSpPr>
        <p:spPr>
          <a:xfrm>
            <a:off x="5656521" y="1531088"/>
            <a:ext cx="0" cy="3200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6186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 par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5124921" y="2170479"/>
            <a:ext cx="6707077" cy="1697203"/>
          </a:xfrm>
        </p:spPr>
        <p:txBody>
          <a:bodyPr wrap="square" numCol="1" spcCol="360000">
            <a:normAutofit/>
          </a:bodyPr>
          <a:lstStyle>
            <a:lvl1pPr>
              <a:defRPr sz="1500"/>
            </a:lvl1pPr>
            <a:lvl2pPr>
              <a:defRPr sz="1500"/>
            </a:lvl2pPr>
            <a:lvl3pPr>
              <a:defRPr sz="1500"/>
            </a:lvl3p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5124921" y="4479760"/>
            <a:ext cx="6707077" cy="1697203"/>
          </a:xfrm>
        </p:spPr>
        <p:txBody>
          <a:bodyPr wrap="square" numCol="1" spcCol="360000">
            <a:normAutofit/>
          </a:bodyPr>
          <a:lstStyle>
            <a:lvl1pPr>
              <a:defRPr sz="1500"/>
            </a:lvl1pPr>
            <a:lvl2pPr>
              <a:defRPr sz="1500"/>
            </a:lvl2pPr>
            <a:lvl3pPr>
              <a:defRPr sz="1500"/>
            </a:lvl3pPr>
          </a:lstStyle>
          <a:p>
            <a:pPr lvl="0"/>
            <a:r>
              <a:rPr lang="en-US" dirty="0"/>
              <a:t>Edit Master text styles</a:t>
            </a:r>
          </a:p>
          <a:p>
            <a:pPr lvl="1"/>
            <a:r>
              <a:rPr lang="en-US" dirty="0"/>
              <a:t>Second level</a:t>
            </a:r>
          </a:p>
          <a:p>
            <a:pPr lvl="2"/>
            <a:r>
              <a:rPr lang="en-US" dirty="0"/>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dirty="0"/>
              <a:t>Click to edit Master title style</a:t>
            </a:r>
          </a:p>
        </p:txBody>
      </p:sp>
      <p:pic>
        <p:nvPicPr>
          <p:cNvPr id="7" name="Graphic 6" descr="Lightbulb and gear">
            <a:extLst>
              <a:ext uri="{FF2B5EF4-FFF2-40B4-BE49-F238E27FC236}">
                <a16:creationId xmlns:a16="http://schemas.microsoft.com/office/drawing/2014/main" id="{CBB6E492-97EE-4054-A256-4EE0713B0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72253" y="3995315"/>
            <a:ext cx="914400" cy="914400"/>
          </a:xfrm>
          <a:prstGeom prst="rect">
            <a:avLst/>
          </a:prstGeom>
        </p:spPr>
      </p:pic>
      <p:pic>
        <p:nvPicPr>
          <p:cNvPr id="9" name="Graphic 8" descr="Lightbulb and pencil">
            <a:extLst>
              <a:ext uri="{FF2B5EF4-FFF2-40B4-BE49-F238E27FC236}">
                <a16:creationId xmlns:a16="http://schemas.microsoft.com/office/drawing/2014/main" id="{AD05F8F4-BFD0-457F-94ED-10A4D327657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72253" y="1634280"/>
            <a:ext cx="914400" cy="914400"/>
          </a:xfrm>
          <a:prstGeom prst="rect">
            <a:avLst/>
          </a:prstGeom>
        </p:spPr>
      </p:pic>
      <p:sp>
        <p:nvSpPr>
          <p:cNvPr id="12" name="Picture Placeholder 25">
            <a:extLst>
              <a:ext uri="{FF2B5EF4-FFF2-40B4-BE49-F238E27FC236}">
                <a16:creationId xmlns:a16="http://schemas.microsoft.com/office/drawing/2014/main" id="{B94F6DF2-9DC9-496F-B3FF-212DE9C1F905}"/>
              </a:ext>
            </a:extLst>
          </p:cNvPr>
          <p:cNvSpPr>
            <a:spLocks noGrp="1" noChangeAspect="1"/>
          </p:cNvSpPr>
          <p:nvPr>
            <p:ph type="pic" sz="quarter" idx="19" hasCustomPrompt="1"/>
          </p:nvPr>
        </p:nvSpPr>
        <p:spPr>
          <a:xfrm>
            <a:off x="355358" y="1673750"/>
            <a:ext cx="3254118" cy="4503213"/>
          </a:xfrm>
          <a:prstGeom prst="rect">
            <a:avLst/>
          </a:prstGeom>
        </p:spPr>
        <p:txBody>
          <a:bodyPr>
            <a:normAutofit/>
          </a:bodyPr>
          <a:lstStyle>
            <a:lvl1pPr marL="0" indent="0">
              <a:buNone/>
              <a:defRPr sz="2800" b="0" i="0">
                <a:latin typeface="Gotham Bold"/>
                <a:cs typeface="Gotham Bold"/>
              </a:defRPr>
            </a:lvl1pPr>
          </a:lstStyle>
          <a:p>
            <a:r>
              <a:rPr lang="en-US" dirty="0"/>
              <a:t>Edit reference picture</a:t>
            </a:r>
          </a:p>
        </p:txBody>
      </p:sp>
      <p:sp>
        <p:nvSpPr>
          <p:cNvPr id="13" name="TextBox 12">
            <a:extLst>
              <a:ext uri="{FF2B5EF4-FFF2-40B4-BE49-F238E27FC236}">
                <a16:creationId xmlns:a16="http://schemas.microsoft.com/office/drawing/2014/main" id="{A4F114A3-75E3-412A-B512-DD3D6AE6F329}"/>
              </a:ext>
            </a:extLst>
          </p:cNvPr>
          <p:cNvSpPr txBox="1"/>
          <p:nvPr userDrawn="1"/>
        </p:nvSpPr>
        <p:spPr>
          <a:xfrm>
            <a:off x="5124921" y="1669056"/>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dirty="0">
                <a:solidFill>
                  <a:srgbClr val="DF6036"/>
                </a:solidFill>
                <a:latin typeface="+mn-lt"/>
                <a:ea typeface="+mn-ea"/>
                <a:cs typeface="+mn-cs"/>
              </a:rPr>
              <a:t>Objectives</a:t>
            </a:r>
            <a:endParaRPr lang="en-US" sz="2400" kern="1200" dirty="0">
              <a:solidFill>
                <a:srgbClr val="DF6036"/>
              </a:solidFill>
              <a:latin typeface="+mn-lt"/>
              <a:ea typeface="+mn-ea"/>
              <a:cs typeface="+mn-cs"/>
            </a:endParaRPr>
          </a:p>
        </p:txBody>
      </p:sp>
      <p:sp>
        <p:nvSpPr>
          <p:cNvPr id="14" name="TextBox 13">
            <a:extLst>
              <a:ext uri="{FF2B5EF4-FFF2-40B4-BE49-F238E27FC236}">
                <a16:creationId xmlns:a16="http://schemas.microsoft.com/office/drawing/2014/main" id="{34BBC300-5449-4352-94D0-9B7B9B490F64}"/>
              </a:ext>
            </a:extLst>
          </p:cNvPr>
          <p:cNvSpPr txBox="1"/>
          <p:nvPr userDrawn="1"/>
        </p:nvSpPr>
        <p:spPr>
          <a:xfrm>
            <a:off x="5100945" y="4001432"/>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dirty="0">
                <a:solidFill>
                  <a:srgbClr val="DF6036"/>
                </a:solidFill>
                <a:latin typeface="+mn-lt"/>
                <a:ea typeface="+mn-ea"/>
                <a:cs typeface="+mn-cs"/>
              </a:rPr>
              <a:t>Solution &amp; </a:t>
            </a:r>
            <a:r>
              <a:rPr lang="fr-BE" sz="2400" kern="1200" dirty="0" err="1">
                <a:solidFill>
                  <a:srgbClr val="DF6036"/>
                </a:solidFill>
                <a:latin typeface="+mn-lt"/>
                <a:ea typeface="+mn-ea"/>
                <a:cs typeface="+mn-cs"/>
              </a:rPr>
              <a:t>Benefits</a:t>
            </a:r>
            <a:endParaRPr lang="en-US" sz="2400" kern="1200" dirty="0">
              <a:solidFill>
                <a:srgbClr val="DF6036"/>
              </a:solidFill>
              <a:latin typeface="+mn-lt"/>
              <a:ea typeface="+mn-ea"/>
              <a:cs typeface="+mn-cs"/>
            </a:endParaRPr>
          </a:p>
        </p:txBody>
      </p:sp>
    </p:spTree>
    <p:extLst>
      <p:ext uri="{BB962C8B-B14F-4D97-AF65-F5344CB8AC3E}">
        <p14:creationId xmlns:p14="http://schemas.microsoft.com/office/powerpoint/2010/main" val="6184924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eference part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311659"/>
            <a:ext cx="3463200" cy="1865304"/>
          </a:xfrm>
        </p:spPr>
        <p:txBody>
          <a:bodyPr wrap="square" numCol="1" spcCol="360000">
            <a:normAutofit/>
          </a:bodyPr>
          <a:lstStyle>
            <a:lvl1pPr>
              <a:defRPr sz="1500"/>
            </a:lvl1pPr>
            <a:lvl2pPr>
              <a:defRPr sz="1500"/>
            </a:lvl2pPr>
            <a:lvl3pPr>
              <a:defRPr sz="1500"/>
            </a:lvl3pPr>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8368799" y="4311659"/>
            <a:ext cx="3463200" cy="1865304"/>
          </a:xfrm>
        </p:spPr>
        <p:txBody>
          <a:bodyPr wrap="square" numCol="1" spcCol="0">
            <a:normAutofit/>
          </a:bodyPr>
          <a:lstStyle>
            <a:lvl1pPr>
              <a:defRPr sz="1500"/>
            </a:lvl1pPr>
            <a:lvl2pPr>
              <a:defRPr sz="1500"/>
            </a:lvl2pPr>
            <a:lvl3pPr>
              <a:defRPr sz="1500"/>
            </a:lvl3pPr>
          </a:lstStyle>
          <a:p>
            <a:pPr lvl="0"/>
            <a:r>
              <a:rPr lang="en-US" dirty="0"/>
              <a:t>Edit Master text styles</a:t>
            </a:r>
          </a:p>
          <a:p>
            <a:pPr lvl="1"/>
            <a:r>
              <a:rPr lang="en-US" dirty="0"/>
              <a:t>Second level</a:t>
            </a:r>
          </a:p>
          <a:p>
            <a:pPr lvl="2"/>
            <a:r>
              <a:rPr lang="en-US" dirty="0"/>
              <a:t>Third level</a:t>
            </a:r>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4371269" y="4311659"/>
            <a:ext cx="3463200" cy="1865304"/>
          </a:xfrm>
        </p:spPr>
        <p:txBody>
          <a:bodyPr wrap="square" numCol="1" spcCol="360000">
            <a:normAutofit/>
          </a:bodyPr>
          <a:lstStyle>
            <a:lvl1pPr>
              <a:defRPr sz="1500"/>
            </a:lvl1pPr>
            <a:lvl2pPr>
              <a:defRPr sz="1500"/>
            </a:lvl2pPr>
            <a:lvl3pPr>
              <a:defRPr sz="1500"/>
            </a:lvl3pPr>
          </a:lstStyle>
          <a:p>
            <a:pPr lvl="0"/>
            <a:r>
              <a:rPr lang="en-US" dirty="0"/>
              <a:t>Edit Master text styles</a:t>
            </a:r>
          </a:p>
          <a:p>
            <a:pPr lvl="1"/>
            <a:r>
              <a:rPr lang="en-US" dirty="0"/>
              <a:t>Second level</a:t>
            </a:r>
          </a:p>
          <a:p>
            <a:pPr lvl="2"/>
            <a:r>
              <a:rPr lang="en-US" dirty="0"/>
              <a:t>Third level</a:t>
            </a:r>
          </a:p>
        </p:txBody>
      </p:sp>
      <p:sp>
        <p:nvSpPr>
          <p:cNvPr id="25" name="Text Placeholder 2">
            <a:extLst>
              <a:ext uri="{FF2B5EF4-FFF2-40B4-BE49-F238E27FC236}">
                <a16:creationId xmlns:a16="http://schemas.microsoft.com/office/drawing/2014/main" id="{0EDCDBAE-C9FB-4A53-86B0-71ACF3850769}"/>
              </a:ext>
            </a:extLst>
          </p:cNvPr>
          <p:cNvSpPr>
            <a:spLocks noGrp="1"/>
          </p:cNvSpPr>
          <p:nvPr>
            <p:ph type="body" idx="17" hasCustomPrompt="1"/>
          </p:nvPr>
        </p:nvSpPr>
        <p:spPr>
          <a:xfrm>
            <a:off x="355357" y="1200536"/>
            <a:ext cx="11472000"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title</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p:nvPr>
        </p:nvSpPr>
        <p:spPr>
          <a:xfrm>
            <a:off x="360000" y="365125"/>
            <a:ext cx="11472000" cy="795940"/>
          </a:xfrm>
        </p:spPr>
        <p:txBody>
          <a:bodyPr anchor="t"/>
          <a:lstStyle/>
          <a:p>
            <a:r>
              <a:rPr lang="en-US" dirty="0"/>
              <a:t>Click to edit Master title style</a:t>
            </a:r>
          </a:p>
        </p:txBody>
      </p:sp>
      <p:sp>
        <p:nvSpPr>
          <p:cNvPr id="2" name="TextBox 1">
            <a:extLst>
              <a:ext uri="{FF2B5EF4-FFF2-40B4-BE49-F238E27FC236}">
                <a16:creationId xmlns:a16="http://schemas.microsoft.com/office/drawing/2014/main" id="{748E3789-4BC2-4603-B312-FE33070DD7EB}"/>
              </a:ext>
            </a:extLst>
          </p:cNvPr>
          <p:cNvSpPr txBox="1"/>
          <p:nvPr userDrawn="1"/>
        </p:nvSpPr>
        <p:spPr>
          <a:xfrm>
            <a:off x="355357"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dirty="0">
                <a:solidFill>
                  <a:srgbClr val="DF6036"/>
                </a:solidFill>
                <a:latin typeface="+mn-lt"/>
                <a:ea typeface="+mn-ea"/>
                <a:cs typeface="+mn-cs"/>
              </a:rPr>
              <a:t>Objectives</a:t>
            </a:r>
            <a:endParaRPr lang="en-US" sz="2800" kern="1200" dirty="0">
              <a:solidFill>
                <a:srgbClr val="DF6036"/>
              </a:solidFill>
              <a:latin typeface="+mn-lt"/>
              <a:ea typeface="+mn-ea"/>
              <a:cs typeface="+mn-cs"/>
            </a:endParaRPr>
          </a:p>
        </p:txBody>
      </p:sp>
      <p:sp>
        <p:nvSpPr>
          <p:cNvPr id="17" name="TextBox 16">
            <a:extLst>
              <a:ext uri="{FF2B5EF4-FFF2-40B4-BE49-F238E27FC236}">
                <a16:creationId xmlns:a16="http://schemas.microsoft.com/office/drawing/2014/main" id="{80F8E3E1-C056-40D2-B1CF-34C1A5112907}"/>
              </a:ext>
            </a:extLst>
          </p:cNvPr>
          <p:cNvSpPr txBox="1"/>
          <p:nvPr userDrawn="1"/>
        </p:nvSpPr>
        <p:spPr>
          <a:xfrm>
            <a:off x="435520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dirty="0">
                <a:solidFill>
                  <a:srgbClr val="DF6036"/>
                </a:solidFill>
                <a:latin typeface="+mn-lt"/>
                <a:ea typeface="+mn-ea"/>
                <a:cs typeface="+mn-cs"/>
              </a:rPr>
              <a:t>Solution</a:t>
            </a:r>
            <a:endParaRPr lang="en-US" sz="2800" kern="1200" dirty="0">
              <a:solidFill>
                <a:srgbClr val="DF6036"/>
              </a:solidFill>
              <a:latin typeface="+mn-lt"/>
              <a:ea typeface="+mn-ea"/>
              <a:cs typeface="+mn-cs"/>
            </a:endParaRPr>
          </a:p>
        </p:txBody>
      </p:sp>
      <p:sp>
        <p:nvSpPr>
          <p:cNvPr id="18" name="TextBox 17">
            <a:extLst>
              <a:ext uri="{FF2B5EF4-FFF2-40B4-BE49-F238E27FC236}">
                <a16:creationId xmlns:a16="http://schemas.microsoft.com/office/drawing/2014/main" id="{8F6A2C8A-5277-447E-8996-9602EA5D1D0E}"/>
              </a:ext>
            </a:extLst>
          </p:cNvPr>
          <p:cNvSpPr txBox="1"/>
          <p:nvPr userDrawn="1"/>
        </p:nvSpPr>
        <p:spPr>
          <a:xfrm>
            <a:off x="8368799" y="3918495"/>
            <a:ext cx="3481581" cy="427553"/>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800" kern="1200" dirty="0" err="1">
                <a:solidFill>
                  <a:srgbClr val="DF6036"/>
                </a:solidFill>
                <a:latin typeface="+mn-lt"/>
                <a:ea typeface="+mn-ea"/>
                <a:cs typeface="+mn-cs"/>
              </a:rPr>
              <a:t>Benefits</a:t>
            </a:r>
            <a:endParaRPr lang="en-US" sz="2800" kern="1200" dirty="0">
              <a:solidFill>
                <a:srgbClr val="DF6036"/>
              </a:solidFill>
              <a:latin typeface="+mn-lt"/>
              <a:ea typeface="+mn-ea"/>
              <a:cs typeface="+mn-cs"/>
            </a:endParaRPr>
          </a:p>
        </p:txBody>
      </p:sp>
      <p:sp>
        <p:nvSpPr>
          <p:cNvPr id="14" name="Picture Placeholder 25">
            <a:extLst>
              <a:ext uri="{FF2B5EF4-FFF2-40B4-BE49-F238E27FC236}">
                <a16:creationId xmlns:a16="http://schemas.microsoft.com/office/drawing/2014/main" id="{A23C2661-A5CD-4680-856E-54DCEE5132FE}"/>
              </a:ext>
            </a:extLst>
          </p:cNvPr>
          <p:cNvSpPr>
            <a:spLocks noGrp="1" noChangeAspect="1"/>
          </p:cNvSpPr>
          <p:nvPr>
            <p:ph type="pic" sz="quarter" idx="19" hasCustomPrompt="1"/>
          </p:nvPr>
        </p:nvSpPr>
        <p:spPr>
          <a:xfrm>
            <a:off x="355357" y="1673750"/>
            <a:ext cx="11495023" cy="2125223"/>
          </a:xfrm>
          <a:prstGeom prst="rect">
            <a:avLst/>
          </a:prstGeom>
        </p:spPr>
        <p:txBody>
          <a:bodyPr>
            <a:normAutofit/>
          </a:bodyPr>
          <a:lstStyle>
            <a:lvl1pPr marL="0" indent="0">
              <a:buNone/>
              <a:defRPr sz="2800" b="0" i="0">
                <a:latin typeface="Gotham Bold"/>
                <a:cs typeface="Gotham Bold"/>
              </a:defRPr>
            </a:lvl1pPr>
          </a:lstStyle>
          <a:p>
            <a:r>
              <a:rPr lang="en-US" dirty="0"/>
              <a:t>Edit reference picture</a:t>
            </a:r>
          </a:p>
        </p:txBody>
      </p:sp>
    </p:spTree>
    <p:extLst>
      <p:ext uri="{BB962C8B-B14F-4D97-AF65-F5344CB8AC3E}">
        <p14:creationId xmlns:p14="http://schemas.microsoft.com/office/powerpoint/2010/main" val="420318220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eparat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hasCustomPrompt="1"/>
          </p:nvPr>
        </p:nvSpPr>
        <p:spPr>
          <a:xfrm>
            <a:off x="360000" y="365125"/>
            <a:ext cx="11472000" cy="2362032"/>
          </a:xfrm>
        </p:spPr>
        <p:txBody>
          <a:bodyPr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4000" kern="1200" cap="all" baseline="0" dirty="0" smtClean="0">
                <a:solidFill>
                  <a:srgbClr val="DF6036"/>
                </a:solidFill>
                <a:latin typeface="+mn-lt"/>
                <a:ea typeface="+mn-ea"/>
                <a:cs typeface="+mn-cs"/>
              </a:defRPr>
            </a:lvl1pPr>
          </a:lstStyle>
          <a:p>
            <a:r>
              <a:rPr lang="en-US" dirty="0"/>
              <a:t>CLICK TO EDIT MASTER CHAPTER name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hasCustomPrompt="1"/>
          </p:nvPr>
        </p:nvSpPr>
        <p:spPr>
          <a:xfrm>
            <a:off x="360000" y="2727157"/>
            <a:ext cx="11472000" cy="3449805"/>
          </a:xfrm>
        </p:spPr>
        <p:txBody>
          <a:bodyPr wrap="square">
            <a:normAutofit/>
          </a:bodyPr>
          <a:lstStyle>
            <a:lvl1pPr marL="0" indent="0" algn="l" defTabSz="914400" rtl="0" eaLnBrk="1" latinLnBrk="0" hangingPunct="1">
              <a:lnSpc>
                <a:spcPts val="5500"/>
              </a:lnSpc>
              <a:spcBef>
                <a:spcPts val="1000"/>
              </a:spcBef>
              <a:buFont typeface="Arial" panose="020B0604020202020204" pitchFamily="34" charset="0"/>
              <a:buNone/>
              <a:defRPr lang="en-US" sz="7200" b="1" kern="1200" cap="all" baseline="0" dirty="0" smtClean="0">
                <a:solidFill>
                  <a:srgbClr val="C4C4C4"/>
                </a:solidFill>
                <a:latin typeface="+mn-lt"/>
                <a:ea typeface="+mn-ea"/>
                <a:cs typeface="+mn-cs"/>
              </a:defRPr>
            </a:lvl1pPr>
            <a:lvl2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2pPr>
            <a:lvl3pPr marL="0" indent="0" algn="l" defTabSz="914400" rtl="0" eaLnBrk="1" latinLnBrk="0" hangingPunct="1">
              <a:lnSpc>
                <a:spcPts val="5500"/>
              </a:lnSpc>
              <a:spcBef>
                <a:spcPts val="1000"/>
              </a:spcBef>
              <a:buFont typeface="Arial" panose="020B0604020202020204" pitchFamily="34" charset="0"/>
              <a:buNone/>
              <a:defRPr lang="en-US" sz="7200" b="1" kern="1200" dirty="0" smtClean="0">
                <a:solidFill>
                  <a:srgbClr val="C4C4C4"/>
                </a:solidFill>
                <a:latin typeface="+mn-lt"/>
                <a:ea typeface="+mn-ea"/>
                <a:cs typeface="+mn-cs"/>
              </a:defRPr>
            </a:lvl3pPr>
          </a:lstStyle>
          <a:p>
            <a:pPr lvl="0"/>
            <a:r>
              <a:rPr lang="en-US" dirty="0"/>
              <a:t>EDIT MASTER SUB-chapter STYLES</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Tree>
    <p:extLst>
      <p:ext uri="{BB962C8B-B14F-4D97-AF65-F5344CB8AC3E}">
        <p14:creationId xmlns:p14="http://schemas.microsoft.com/office/powerpoint/2010/main" val="19468590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22" name="Content Placeholder 2">
            <a:extLst>
              <a:ext uri="{FF2B5EF4-FFF2-40B4-BE49-F238E27FC236}">
                <a16:creationId xmlns:a16="http://schemas.microsoft.com/office/drawing/2014/main" id="{430AA99C-BA8A-4334-B7E2-CBF080DB0877}"/>
              </a:ext>
            </a:extLst>
          </p:cNvPr>
          <p:cNvSpPr>
            <a:spLocks noGrp="1"/>
          </p:cNvSpPr>
          <p:nvPr>
            <p:ph idx="15"/>
          </p:nvPr>
        </p:nvSpPr>
        <p:spPr>
          <a:xfrm>
            <a:off x="6277198" y="2148614"/>
            <a:ext cx="5554800" cy="4028349"/>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29" name="Title 1">
            <a:extLst>
              <a:ext uri="{FF2B5EF4-FFF2-40B4-BE49-F238E27FC236}">
                <a16:creationId xmlns:a16="http://schemas.microsoft.com/office/drawing/2014/main" id="{68EA8745-B52F-4938-A49C-202EE4EC9957}"/>
              </a:ext>
            </a:extLst>
          </p:cNvPr>
          <p:cNvSpPr>
            <a:spLocks noGrp="1"/>
          </p:cNvSpPr>
          <p:nvPr>
            <p:ph type="title" hasCustomPrompt="1"/>
          </p:nvPr>
        </p:nvSpPr>
        <p:spPr>
          <a:xfrm>
            <a:off x="1588168" y="365124"/>
            <a:ext cx="10243832" cy="779177"/>
          </a:xfrm>
        </p:spPr>
        <p:txBody>
          <a:bodyPr anchor="t"/>
          <a:lstStyle>
            <a:lvl1pPr>
              <a:defRPr/>
            </a:lvl1pPr>
          </a:lstStyle>
          <a:p>
            <a:r>
              <a:rPr lang="en-US" dirty="0"/>
              <a:t>Click to edit Master Profile Name style</a:t>
            </a:r>
          </a:p>
        </p:txBody>
      </p:sp>
      <p:sp>
        <p:nvSpPr>
          <p:cNvPr id="12" name="Content Placeholder 2">
            <a:extLst>
              <a:ext uri="{FF2B5EF4-FFF2-40B4-BE49-F238E27FC236}">
                <a16:creationId xmlns:a16="http://schemas.microsoft.com/office/drawing/2014/main" id="{C66593B8-206B-4490-9E10-C7F77905885F}"/>
              </a:ext>
            </a:extLst>
          </p:cNvPr>
          <p:cNvSpPr>
            <a:spLocks noGrp="1"/>
          </p:cNvSpPr>
          <p:nvPr>
            <p:ph idx="19"/>
          </p:nvPr>
        </p:nvSpPr>
        <p:spPr>
          <a:xfrm>
            <a:off x="360001" y="4436031"/>
            <a:ext cx="5554800" cy="1740931"/>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20" name="Content Placeholder 2">
            <a:extLst>
              <a:ext uri="{FF2B5EF4-FFF2-40B4-BE49-F238E27FC236}">
                <a16:creationId xmlns:a16="http://schemas.microsoft.com/office/drawing/2014/main" id="{7CBF8705-CE45-4979-A0FC-2B4C5D48D3A6}"/>
              </a:ext>
            </a:extLst>
          </p:cNvPr>
          <p:cNvSpPr>
            <a:spLocks noGrp="1"/>
          </p:cNvSpPr>
          <p:nvPr>
            <p:ph idx="20"/>
          </p:nvPr>
        </p:nvSpPr>
        <p:spPr>
          <a:xfrm>
            <a:off x="360001" y="2148614"/>
            <a:ext cx="5554800" cy="1740931"/>
          </a:xfrm>
        </p:spPr>
        <p:txBody>
          <a:bodyPr wrap="square" numCol="1" spcCol="360000">
            <a:normAutofit/>
          </a:bodyPr>
          <a:lstStyle>
            <a:lvl1pPr>
              <a:defRPr sz="1400"/>
            </a:lvl1pPr>
            <a:lvl2pPr>
              <a:defRPr sz="1400"/>
            </a:lvl2pPr>
            <a:lvl3pPr>
              <a:defRPr sz="1400"/>
            </a:lvl3pPr>
          </a:lstStyle>
          <a:p>
            <a:pPr lvl="0"/>
            <a:r>
              <a:rPr lang="en-US" dirty="0"/>
              <a:t>Edit Master text styles</a:t>
            </a:r>
          </a:p>
          <a:p>
            <a:pPr lvl="1"/>
            <a:r>
              <a:rPr lang="en-US" dirty="0"/>
              <a:t>Second level</a:t>
            </a:r>
          </a:p>
          <a:p>
            <a:pPr lvl="2"/>
            <a:r>
              <a:rPr lang="en-US" dirty="0"/>
              <a:t>Third level</a:t>
            </a:r>
          </a:p>
        </p:txBody>
      </p:sp>
      <p:sp>
        <p:nvSpPr>
          <p:cNvPr id="23" name="TextBox 22">
            <a:extLst>
              <a:ext uri="{FF2B5EF4-FFF2-40B4-BE49-F238E27FC236}">
                <a16:creationId xmlns:a16="http://schemas.microsoft.com/office/drawing/2014/main" id="{917B4773-09DA-48CA-9F29-683752FB716F}"/>
              </a:ext>
            </a:extLst>
          </p:cNvPr>
          <p:cNvSpPr txBox="1"/>
          <p:nvPr userDrawn="1"/>
        </p:nvSpPr>
        <p:spPr>
          <a:xfrm>
            <a:off x="360000" y="193276"/>
            <a:ext cx="1228168" cy="1200329"/>
          </a:xfrm>
          <a:prstGeom prst="rect">
            <a:avLst/>
          </a:prstGeom>
          <a:noFill/>
        </p:spPr>
        <p:txBody>
          <a:bodyPr wrap="square" rtlCol="0">
            <a:spAutoFit/>
          </a:bodyPr>
          <a:lstStyle/>
          <a:p>
            <a:r>
              <a:rPr lang="fr-BE" sz="7200" b="1" kern="1200" cap="all" baseline="0" dirty="0">
                <a:solidFill>
                  <a:srgbClr val="C4C4C4"/>
                </a:solidFill>
                <a:latin typeface="+mn-lt"/>
                <a:ea typeface="+mn-ea"/>
                <a:cs typeface="+mn-cs"/>
              </a:rPr>
              <a:t>CV</a:t>
            </a:r>
            <a:endParaRPr lang="en-US" dirty="0"/>
          </a:p>
        </p:txBody>
      </p:sp>
      <p:sp>
        <p:nvSpPr>
          <p:cNvPr id="26" name="TextBox 25">
            <a:extLst>
              <a:ext uri="{FF2B5EF4-FFF2-40B4-BE49-F238E27FC236}">
                <a16:creationId xmlns:a16="http://schemas.microsoft.com/office/drawing/2014/main" id="{F599346D-FC08-4A0B-9901-9CD20EC36C13}"/>
              </a:ext>
            </a:extLst>
          </p:cNvPr>
          <p:cNvSpPr txBox="1"/>
          <p:nvPr userDrawn="1"/>
        </p:nvSpPr>
        <p:spPr>
          <a:xfrm>
            <a:off x="360000" y="1731621"/>
            <a:ext cx="1228168"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dirty="0">
                <a:solidFill>
                  <a:schemeClr val="bg1"/>
                </a:solidFill>
                <a:latin typeface="+mn-lt"/>
                <a:ea typeface="+mn-ea"/>
                <a:cs typeface="+mn-cs"/>
              </a:rPr>
              <a:t>Profile</a:t>
            </a:r>
            <a:endParaRPr lang="en-US" sz="2400" kern="1200" dirty="0">
              <a:solidFill>
                <a:schemeClr val="bg1"/>
              </a:solidFill>
              <a:latin typeface="+mn-lt"/>
              <a:ea typeface="+mn-ea"/>
              <a:cs typeface="+mn-cs"/>
            </a:endParaRPr>
          </a:p>
        </p:txBody>
      </p:sp>
      <p:sp>
        <p:nvSpPr>
          <p:cNvPr id="27" name="TextBox 26">
            <a:extLst>
              <a:ext uri="{FF2B5EF4-FFF2-40B4-BE49-F238E27FC236}">
                <a16:creationId xmlns:a16="http://schemas.microsoft.com/office/drawing/2014/main" id="{B671C60A-2DA6-469C-A59C-F0DB7E7A944B}"/>
              </a:ext>
            </a:extLst>
          </p:cNvPr>
          <p:cNvSpPr txBox="1"/>
          <p:nvPr userDrawn="1"/>
        </p:nvSpPr>
        <p:spPr>
          <a:xfrm>
            <a:off x="360000" y="4022007"/>
            <a:ext cx="4689030"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dirty="0">
                <a:solidFill>
                  <a:schemeClr val="bg1"/>
                </a:solidFill>
                <a:latin typeface="+mn-lt"/>
                <a:ea typeface="+mn-ea"/>
                <a:cs typeface="+mn-cs"/>
              </a:rPr>
              <a:t>Professional </a:t>
            </a:r>
            <a:r>
              <a:rPr lang="fr-BE" sz="2400" kern="1200" dirty="0" err="1">
                <a:solidFill>
                  <a:schemeClr val="bg1"/>
                </a:solidFill>
                <a:latin typeface="+mn-lt"/>
                <a:ea typeface="+mn-ea"/>
                <a:cs typeface="+mn-cs"/>
              </a:rPr>
              <a:t>Experience</a:t>
            </a:r>
            <a:endParaRPr lang="en-US" sz="2400" kern="1200" dirty="0">
              <a:solidFill>
                <a:schemeClr val="bg1"/>
              </a:solidFill>
              <a:latin typeface="+mn-lt"/>
              <a:ea typeface="+mn-ea"/>
              <a:cs typeface="+mn-cs"/>
            </a:endParaRPr>
          </a:p>
        </p:txBody>
      </p:sp>
      <p:sp>
        <p:nvSpPr>
          <p:cNvPr id="28" name="TextBox 27">
            <a:extLst>
              <a:ext uri="{FF2B5EF4-FFF2-40B4-BE49-F238E27FC236}">
                <a16:creationId xmlns:a16="http://schemas.microsoft.com/office/drawing/2014/main" id="{732A6D1A-A84E-4BAF-B35F-D819C0F4BF61}"/>
              </a:ext>
            </a:extLst>
          </p:cNvPr>
          <p:cNvSpPr txBox="1"/>
          <p:nvPr userDrawn="1"/>
        </p:nvSpPr>
        <p:spPr>
          <a:xfrm>
            <a:off x="6277197" y="1731621"/>
            <a:ext cx="5554799" cy="414024"/>
          </a:xfrm>
          <a:prstGeom prst="rect">
            <a:avLst/>
          </a:prstGeom>
          <a:noFill/>
        </p:spPr>
        <p:txBody>
          <a:bodyPr wrap="square" rtlCol="0">
            <a:spAutoFit/>
          </a:bodyPr>
          <a:lstStyle/>
          <a:p>
            <a:pPr marL="0" lvl="0" indent="0" algn="l" defTabSz="914400" rtl="0" eaLnBrk="1" latinLnBrk="0" hangingPunct="1">
              <a:lnSpc>
                <a:spcPts val="2500"/>
              </a:lnSpc>
              <a:spcBef>
                <a:spcPts val="1000"/>
              </a:spcBef>
              <a:buFont typeface="Arial" panose="020B0604020202020204" pitchFamily="34" charset="0"/>
              <a:buNone/>
            </a:pPr>
            <a:r>
              <a:rPr lang="fr-BE" sz="2400" kern="1200" dirty="0" err="1">
                <a:solidFill>
                  <a:schemeClr val="bg1"/>
                </a:solidFill>
                <a:latin typeface="+mn-lt"/>
                <a:ea typeface="+mn-ea"/>
                <a:cs typeface="+mn-cs"/>
              </a:rPr>
              <a:t>Selected</a:t>
            </a:r>
            <a:r>
              <a:rPr lang="fr-BE" sz="2400" kern="1200" dirty="0">
                <a:solidFill>
                  <a:schemeClr val="bg1"/>
                </a:solidFill>
                <a:latin typeface="+mn-lt"/>
                <a:ea typeface="+mn-ea"/>
                <a:cs typeface="+mn-cs"/>
              </a:rPr>
              <a:t> Relevant </a:t>
            </a:r>
            <a:r>
              <a:rPr lang="fr-BE" sz="2400" kern="1200" dirty="0" err="1">
                <a:solidFill>
                  <a:schemeClr val="bg1"/>
                </a:solidFill>
                <a:latin typeface="+mn-lt"/>
                <a:ea typeface="+mn-ea"/>
                <a:cs typeface="+mn-cs"/>
              </a:rPr>
              <a:t>Projects</a:t>
            </a:r>
            <a:endParaRPr lang="en-US" sz="2400" kern="1200" dirty="0">
              <a:solidFill>
                <a:schemeClr val="bg1"/>
              </a:solidFill>
              <a:latin typeface="+mn-lt"/>
              <a:ea typeface="+mn-ea"/>
              <a:cs typeface="+mn-cs"/>
            </a:endParaRPr>
          </a:p>
        </p:txBody>
      </p:sp>
      <p:sp>
        <p:nvSpPr>
          <p:cNvPr id="24" name="Text Placeholder 2">
            <a:extLst>
              <a:ext uri="{FF2B5EF4-FFF2-40B4-BE49-F238E27FC236}">
                <a16:creationId xmlns:a16="http://schemas.microsoft.com/office/drawing/2014/main" id="{143EF02F-2A2C-4C1B-9B98-B7F342D3ACFF}"/>
              </a:ext>
            </a:extLst>
          </p:cNvPr>
          <p:cNvSpPr>
            <a:spLocks noGrp="1"/>
          </p:cNvSpPr>
          <p:nvPr>
            <p:ph type="body" idx="22" hasCustomPrompt="1"/>
          </p:nvPr>
        </p:nvSpPr>
        <p:spPr>
          <a:xfrm>
            <a:off x="1588168" y="1006502"/>
            <a:ext cx="10243828" cy="433744"/>
          </a:xfrm>
        </p:spPr>
        <p:txBody>
          <a:bodyPr anchor="b">
            <a:normAutofit/>
          </a:bodyPr>
          <a:lstStyle>
            <a:lvl1pPr marL="0" indent="0">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Click to edit Master Function Title</a:t>
            </a:r>
          </a:p>
        </p:txBody>
      </p:sp>
    </p:spTree>
    <p:extLst>
      <p:ext uri="{BB962C8B-B14F-4D97-AF65-F5344CB8AC3E}">
        <p14:creationId xmlns:p14="http://schemas.microsoft.com/office/powerpoint/2010/main" val="367860510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6688500"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QUESTIONS?</a:t>
            </a:r>
            <a:endParaRPr lang="en-US" dirty="0">
              <a:solidFill>
                <a:schemeClr val="bg1"/>
              </a:solidFill>
            </a:endParaRPr>
          </a:p>
        </p:txBody>
      </p:sp>
      <p:sp>
        <p:nvSpPr>
          <p:cNvPr id="8" name="TextBox 7">
            <a:extLst>
              <a:ext uri="{FF2B5EF4-FFF2-40B4-BE49-F238E27FC236}">
                <a16:creationId xmlns:a16="http://schemas.microsoft.com/office/drawing/2014/main" id="{AF700CF3-430F-4316-A165-71EC91CF6E22}"/>
              </a:ext>
            </a:extLst>
          </p:cNvPr>
          <p:cNvSpPr txBox="1"/>
          <p:nvPr userDrawn="1"/>
        </p:nvSpPr>
        <p:spPr>
          <a:xfrm>
            <a:off x="360000" y="2019271"/>
            <a:ext cx="7579500" cy="707886"/>
          </a:xfrm>
          <a:prstGeom prst="rect">
            <a:avLst/>
          </a:prstGeom>
          <a:noFill/>
        </p:spPr>
        <p:txBody>
          <a:bodyPr wrap="square" rtlCol="0">
            <a:spAutoFit/>
          </a:bodyPr>
          <a:lstStyle/>
          <a:p>
            <a:pPr lvl="0"/>
            <a:r>
              <a:rPr lang="en-US" sz="4000" kern="1200" dirty="0">
                <a:solidFill>
                  <a:srgbClr val="DF6036"/>
                </a:solidFill>
                <a:latin typeface="+mn-lt"/>
                <a:ea typeface="+mn-ea"/>
                <a:cs typeface="+mn-cs"/>
              </a:rPr>
              <a:t>THANK YOU FOR YOUR ATTENTION</a:t>
            </a:r>
          </a:p>
        </p:txBody>
      </p:sp>
    </p:spTree>
    <p:extLst>
      <p:ext uri="{BB962C8B-B14F-4D97-AF65-F5344CB8AC3E}">
        <p14:creationId xmlns:p14="http://schemas.microsoft.com/office/powerpoint/2010/main" val="22485677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ext ev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4203540"/>
            <a:ext cx="5554800" cy="2007497"/>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4191570"/>
            <a:ext cx="5554800" cy="1985393"/>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858604" y="3162093"/>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event date styles</a:t>
            </a:r>
          </a:p>
        </p:txBody>
      </p:sp>
      <p:sp>
        <p:nvSpPr>
          <p:cNvPr id="24" name="Text Placeholder 2">
            <a:extLst>
              <a:ext uri="{FF2B5EF4-FFF2-40B4-BE49-F238E27FC236}">
                <a16:creationId xmlns:a16="http://schemas.microsoft.com/office/drawing/2014/main" id="{7E9AC2ED-BFE1-4F80-A9F2-D135CB283312}"/>
              </a:ext>
            </a:extLst>
          </p:cNvPr>
          <p:cNvSpPr>
            <a:spLocks noGrp="1"/>
          </p:cNvSpPr>
          <p:nvPr>
            <p:ph type="body" idx="15" hasCustomPrompt="1"/>
          </p:nvPr>
        </p:nvSpPr>
        <p:spPr>
          <a:xfrm>
            <a:off x="355358" y="1832019"/>
            <a:ext cx="5554800" cy="1296000"/>
          </a:xfrm>
        </p:spPr>
        <p:txBody>
          <a:bodyPr wrap="square" anchor="b">
            <a:noAutofit/>
          </a:bodyPr>
          <a:lstStyle>
            <a:lvl1pPr marL="0" indent="0">
              <a:lnSpc>
                <a:spcPts val="5000"/>
              </a:lnSpc>
              <a:buNone/>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EVENT NAME </a:t>
            </a:r>
          </a:p>
        </p:txBody>
      </p:sp>
      <p:sp>
        <p:nvSpPr>
          <p:cNvPr id="25" name="Text Placeholder 2">
            <a:extLst>
              <a:ext uri="{FF2B5EF4-FFF2-40B4-BE49-F238E27FC236}">
                <a16:creationId xmlns:a16="http://schemas.microsoft.com/office/drawing/2014/main" id="{E189CB27-4308-4A13-B12B-BADCC4E5C3A8}"/>
              </a:ext>
            </a:extLst>
          </p:cNvPr>
          <p:cNvSpPr>
            <a:spLocks noGrp="1"/>
          </p:cNvSpPr>
          <p:nvPr>
            <p:ph type="body" idx="16" hasCustomPrompt="1"/>
          </p:nvPr>
        </p:nvSpPr>
        <p:spPr>
          <a:xfrm>
            <a:off x="6277199" y="1832019"/>
            <a:ext cx="5554800" cy="1296000"/>
          </a:xfrm>
        </p:spPr>
        <p:txBody>
          <a:bodyPr wrap="square" anchor="b">
            <a:noAutofit/>
          </a:bodyPr>
          <a:lstStyle>
            <a:lvl1pPr marL="0" marR="0" indent="0" algn="l" defTabSz="914400" rtl="0" eaLnBrk="1" fontAlgn="auto" latinLnBrk="0" hangingPunct="1">
              <a:lnSpc>
                <a:spcPts val="5000"/>
              </a:lnSpc>
              <a:spcBef>
                <a:spcPts val="1000"/>
              </a:spcBef>
              <a:spcAft>
                <a:spcPts val="0"/>
              </a:spcAft>
              <a:buClrTx/>
              <a:buSzTx/>
              <a:buFont typeface="Arial" panose="020B0604020202020204" pitchFamily="34" charset="0"/>
              <a:buNone/>
              <a:tabLst/>
              <a:defRPr lang="en-US" sz="5400" kern="1200" cap="all" baseline="0" dirty="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EVENT NAME</a:t>
            </a:r>
          </a:p>
        </p:txBody>
      </p:sp>
      <p:sp>
        <p:nvSpPr>
          <p:cNvPr id="11" name="TextBox 10">
            <a:extLst>
              <a:ext uri="{FF2B5EF4-FFF2-40B4-BE49-F238E27FC236}">
                <a16:creationId xmlns:a16="http://schemas.microsoft.com/office/drawing/2014/main" id="{7000ED8F-7EA3-4A55-8726-ACECB09BC39E}"/>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NEXT EVENT</a:t>
            </a:r>
            <a:endParaRPr lang="en-US" dirty="0">
              <a:solidFill>
                <a:schemeClr val="bg1"/>
              </a:solidFill>
            </a:endParaRPr>
          </a:p>
        </p:txBody>
      </p:sp>
      <p:sp>
        <p:nvSpPr>
          <p:cNvPr id="13" name="Text Placeholder 2">
            <a:extLst>
              <a:ext uri="{FF2B5EF4-FFF2-40B4-BE49-F238E27FC236}">
                <a16:creationId xmlns:a16="http://schemas.microsoft.com/office/drawing/2014/main" id="{8B83F1EA-911E-4BFE-A760-E0DCDE7EFBCF}"/>
              </a:ext>
            </a:extLst>
          </p:cNvPr>
          <p:cNvSpPr>
            <a:spLocks noGrp="1"/>
          </p:cNvSpPr>
          <p:nvPr>
            <p:ph type="body" idx="17" hasCustomPrompt="1"/>
          </p:nvPr>
        </p:nvSpPr>
        <p:spPr>
          <a:xfrm>
            <a:off x="858604" y="3649228"/>
            <a:ext cx="5051553"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event location styles</a:t>
            </a:r>
          </a:p>
        </p:txBody>
      </p:sp>
      <p:pic>
        <p:nvPicPr>
          <p:cNvPr id="14" name="Graphic 13" descr="Marker">
            <a:extLst>
              <a:ext uri="{FF2B5EF4-FFF2-40B4-BE49-F238E27FC236}">
                <a16:creationId xmlns:a16="http://schemas.microsoft.com/office/drawing/2014/main" id="{C08840F7-EC24-46A9-8D79-15E11D0864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689" y="3607806"/>
            <a:ext cx="588962" cy="588962"/>
          </a:xfrm>
          <a:prstGeom prst="rect">
            <a:avLst/>
          </a:prstGeom>
        </p:spPr>
      </p:pic>
      <p:sp>
        <p:nvSpPr>
          <p:cNvPr id="15" name="Text Placeholder 2">
            <a:extLst>
              <a:ext uri="{FF2B5EF4-FFF2-40B4-BE49-F238E27FC236}">
                <a16:creationId xmlns:a16="http://schemas.microsoft.com/office/drawing/2014/main" id="{1F71E958-510D-4749-A163-5589BF7549C6}"/>
              </a:ext>
            </a:extLst>
          </p:cNvPr>
          <p:cNvSpPr>
            <a:spLocks noGrp="1"/>
          </p:cNvSpPr>
          <p:nvPr>
            <p:ph type="body" idx="18" hasCustomPrompt="1"/>
          </p:nvPr>
        </p:nvSpPr>
        <p:spPr>
          <a:xfrm>
            <a:off x="6794623" y="3156895"/>
            <a:ext cx="5037375"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event date styles</a:t>
            </a:r>
          </a:p>
        </p:txBody>
      </p:sp>
      <p:sp>
        <p:nvSpPr>
          <p:cNvPr id="16" name="Text Placeholder 2">
            <a:extLst>
              <a:ext uri="{FF2B5EF4-FFF2-40B4-BE49-F238E27FC236}">
                <a16:creationId xmlns:a16="http://schemas.microsoft.com/office/drawing/2014/main" id="{C7F5682D-AB42-4918-AC06-68956C6215C9}"/>
              </a:ext>
            </a:extLst>
          </p:cNvPr>
          <p:cNvSpPr>
            <a:spLocks noGrp="1"/>
          </p:cNvSpPr>
          <p:nvPr>
            <p:ph type="body" idx="19" hasCustomPrompt="1"/>
          </p:nvPr>
        </p:nvSpPr>
        <p:spPr>
          <a:xfrm>
            <a:off x="6794624" y="3644030"/>
            <a:ext cx="5037374" cy="456651"/>
          </a:xfrm>
        </p:spPr>
        <p:txBody>
          <a:bodyPr anchor="t">
            <a:normAutofit/>
          </a:bodyPr>
          <a:lstStyle>
            <a:lvl1pPr marL="0" indent="0">
              <a:buNone/>
              <a:defRPr lang="en-US" sz="2800" kern="1200" dirty="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event location styles</a:t>
            </a:r>
          </a:p>
        </p:txBody>
      </p:sp>
      <p:pic>
        <p:nvPicPr>
          <p:cNvPr id="17" name="Graphic 16" descr="Marker">
            <a:extLst>
              <a:ext uri="{FF2B5EF4-FFF2-40B4-BE49-F238E27FC236}">
                <a16:creationId xmlns:a16="http://schemas.microsoft.com/office/drawing/2014/main" id="{FC3FDAEF-554D-4B92-B6BB-13B01A8FEA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2577" y="3602608"/>
            <a:ext cx="588962" cy="588962"/>
          </a:xfrm>
          <a:prstGeom prst="rect">
            <a:avLst/>
          </a:prstGeom>
        </p:spPr>
      </p:pic>
      <p:pic>
        <p:nvPicPr>
          <p:cNvPr id="4" name="Graphic 3" descr="Flip calendar">
            <a:extLst>
              <a:ext uri="{FF2B5EF4-FFF2-40B4-BE49-F238E27FC236}">
                <a16:creationId xmlns:a16="http://schemas.microsoft.com/office/drawing/2014/main" id="{1E911961-1CEF-40C6-8C2F-AD31817B78A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472" y="3135776"/>
            <a:ext cx="475133" cy="475133"/>
          </a:xfrm>
          <a:prstGeom prst="rect">
            <a:avLst/>
          </a:prstGeom>
        </p:spPr>
      </p:pic>
      <p:pic>
        <p:nvPicPr>
          <p:cNvPr id="18" name="Graphic 17" descr="Flip calendar">
            <a:extLst>
              <a:ext uri="{FF2B5EF4-FFF2-40B4-BE49-F238E27FC236}">
                <a16:creationId xmlns:a16="http://schemas.microsoft.com/office/drawing/2014/main" id="{E571B749-BEDC-492E-B729-9EB71892C0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9491" y="3135776"/>
            <a:ext cx="475133" cy="475133"/>
          </a:xfrm>
          <a:prstGeom prst="rect">
            <a:avLst/>
          </a:prstGeom>
        </p:spPr>
      </p:pic>
    </p:spTree>
    <p:extLst>
      <p:ext uri="{BB962C8B-B14F-4D97-AF65-F5344CB8AC3E}">
        <p14:creationId xmlns:p14="http://schemas.microsoft.com/office/powerpoint/2010/main" val="4194510959"/>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act 1 person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4485138"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contact</a:t>
            </a:r>
            <a:endParaRPr lang="en-US" b="1" dirty="0">
              <a:solidFill>
                <a:schemeClr val="bg1"/>
              </a:solidFill>
            </a:endParaRPr>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3359104"/>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4067559"/>
            <a:ext cx="5425678" cy="491873"/>
          </a:xfrm>
        </p:spPr>
        <p:txBody>
          <a:bodyPr anchor="t">
            <a:normAutofit/>
          </a:bodyPr>
          <a:lstStyle>
            <a:lvl1pPr marL="0" indent="0" algn="l"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568459"/>
            <a:ext cx="5425678" cy="1042322"/>
          </a:xfrm>
        </p:spPr>
        <p:txBody>
          <a:bodyPr anchor="t">
            <a:normAutofit/>
          </a:bodyPr>
          <a:lstStyle>
            <a:lvl1pPr marL="0" indent="0" algn="l"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10" name="Picture Placeholder 2">
            <a:extLst>
              <a:ext uri="{FF2B5EF4-FFF2-40B4-BE49-F238E27FC236}">
                <a16:creationId xmlns:a16="http://schemas.microsoft.com/office/drawing/2014/main" id="{7EDEE09D-03C1-45D1-AA3D-AC4EF44E9F0B}"/>
              </a:ext>
            </a:extLst>
          </p:cNvPr>
          <p:cNvSpPr>
            <a:spLocks noGrp="1"/>
          </p:cNvSpPr>
          <p:nvPr>
            <p:ph type="pic" idx="1" hasCustomPrompt="1"/>
          </p:nvPr>
        </p:nvSpPr>
        <p:spPr>
          <a:xfrm>
            <a:off x="4845138" y="912287"/>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458130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act 1 pers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4" name="TextBox 3">
            <a:extLst>
              <a:ext uri="{FF2B5EF4-FFF2-40B4-BE49-F238E27FC236}">
                <a16:creationId xmlns:a16="http://schemas.microsoft.com/office/drawing/2014/main" id="{3D0338B2-6DFB-44CE-B81F-41B15C741234}"/>
              </a:ext>
            </a:extLst>
          </p:cNvPr>
          <p:cNvSpPr txBox="1"/>
          <p:nvPr userDrawn="1"/>
        </p:nvSpPr>
        <p:spPr>
          <a:xfrm>
            <a:off x="360000" y="2401630"/>
            <a:ext cx="4485138"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contact</a:t>
            </a:r>
            <a:endParaRPr lang="en-US" dirty="0">
              <a:solidFill>
                <a:schemeClr val="bg1"/>
              </a:solidFill>
            </a:endParaRPr>
          </a:p>
        </p:txBody>
      </p:sp>
      <p:sp>
        <p:nvSpPr>
          <p:cNvPr id="8" name="Text Placeholder 2">
            <a:extLst>
              <a:ext uri="{FF2B5EF4-FFF2-40B4-BE49-F238E27FC236}">
                <a16:creationId xmlns:a16="http://schemas.microsoft.com/office/drawing/2014/main" id="{D922E824-7E53-4A22-A301-E5550485B5B6}"/>
              </a:ext>
            </a:extLst>
          </p:cNvPr>
          <p:cNvSpPr>
            <a:spLocks noGrp="1"/>
          </p:cNvSpPr>
          <p:nvPr>
            <p:ph type="body" idx="20" hasCustomPrompt="1"/>
          </p:nvPr>
        </p:nvSpPr>
        <p:spPr>
          <a:xfrm>
            <a:off x="4845138" y="2824822"/>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9" name="Text Placeholder 2">
            <a:extLst>
              <a:ext uri="{FF2B5EF4-FFF2-40B4-BE49-F238E27FC236}">
                <a16:creationId xmlns:a16="http://schemas.microsoft.com/office/drawing/2014/main" id="{7AD9AD65-E342-4A95-B23E-91A26690DA47}"/>
              </a:ext>
            </a:extLst>
          </p:cNvPr>
          <p:cNvSpPr>
            <a:spLocks noGrp="1"/>
          </p:cNvSpPr>
          <p:nvPr>
            <p:ph type="body" idx="21" hasCustomPrompt="1"/>
          </p:nvPr>
        </p:nvSpPr>
        <p:spPr>
          <a:xfrm>
            <a:off x="4845138" y="3533277"/>
            <a:ext cx="5425678" cy="491873"/>
          </a:xfrm>
        </p:spPr>
        <p:txBody>
          <a:bodyPr anchor="t">
            <a:normAutofit/>
          </a:bodyPr>
          <a:lstStyle>
            <a:lvl1pPr marL="0" indent="0" algn="l"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3" name="Text Placeholder 2">
            <a:extLst>
              <a:ext uri="{FF2B5EF4-FFF2-40B4-BE49-F238E27FC236}">
                <a16:creationId xmlns:a16="http://schemas.microsoft.com/office/drawing/2014/main" id="{A422CAFC-D4A8-4CC1-A745-C9E69A3250EC}"/>
              </a:ext>
            </a:extLst>
          </p:cNvPr>
          <p:cNvSpPr>
            <a:spLocks noGrp="1"/>
          </p:cNvSpPr>
          <p:nvPr>
            <p:ph type="body" idx="28" hasCustomPrompt="1"/>
          </p:nvPr>
        </p:nvSpPr>
        <p:spPr>
          <a:xfrm>
            <a:off x="4845138" y="4034177"/>
            <a:ext cx="5425678" cy="1042322"/>
          </a:xfrm>
        </p:spPr>
        <p:txBody>
          <a:bodyPr anchor="t">
            <a:normAutofit/>
          </a:bodyPr>
          <a:lstStyle>
            <a:lvl1pPr marL="0" indent="0" algn="l"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27635566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act 2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6406322"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3959081"/>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4667536"/>
            <a:ext cx="5425678" cy="313932"/>
          </a:xfrm>
        </p:spPr>
        <p:txBody>
          <a:bodyPr anchor="t">
            <a:spAutoFit/>
          </a:bodyPr>
          <a:lstStyle>
            <a:lvl1pPr marL="0" indent="0" algn="l"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4981468"/>
            <a:ext cx="5425678" cy="735897"/>
          </a:xfrm>
        </p:spPr>
        <p:txBody>
          <a:bodyPr anchor="t">
            <a:normAutofit/>
          </a:bodyPr>
          <a:lstStyle>
            <a:lvl1pPr marL="0" indent="0" algn="l"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contact</a:t>
            </a:r>
            <a:endParaRPr lang="en-US" dirty="0">
              <a:solidFill>
                <a:schemeClr val="bg1"/>
              </a:solidFill>
            </a:endParaRP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359021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59081"/>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667536"/>
            <a:ext cx="5425678" cy="313932"/>
          </a:xfrm>
        </p:spPr>
        <p:txBody>
          <a:bodyPr anchor="t">
            <a:spAutoFit/>
          </a:bodyPr>
          <a:lstStyle>
            <a:lvl1pPr marL="0" indent="0" algn="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4981468"/>
            <a:ext cx="5425678" cy="735897"/>
          </a:xfrm>
        </p:spPr>
        <p:txBody>
          <a:bodyPr anchor="t">
            <a:normAutofit/>
          </a:bodyPr>
          <a:lstStyle>
            <a:lvl1pPr marL="0" indent="0" algn="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1602492236"/>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2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6406322" y="2652898"/>
            <a:ext cx="5425678" cy="604178"/>
          </a:xfrm>
        </p:spPr>
        <p:txBody>
          <a:bodyPr anchor="b">
            <a:noAutofit/>
          </a:bodyPr>
          <a:lstStyle>
            <a:lvl1pPr marL="0" indent="0" algn="l"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6406322" y="3361353"/>
            <a:ext cx="5425678" cy="313932"/>
          </a:xfrm>
        </p:spPr>
        <p:txBody>
          <a:bodyPr anchor="t">
            <a:spAutoFit/>
          </a:bodyPr>
          <a:lstStyle>
            <a:lvl1pPr marL="0" indent="0" algn="l"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6406322" y="3702868"/>
            <a:ext cx="5425678" cy="735897"/>
          </a:xfrm>
        </p:spPr>
        <p:txBody>
          <a:bodyPr anchor="t">
            <a:normAutofit/>
          </a:bodyPr>
          <a:lstStyle>
            <a:lvl1pPr marL="0" indent="0" algn="l"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contact</a:t>
            </a:r>
            <a:endParaRPr lang="en-US" dirty="0">
              <a:solidFill>
                <a:schemeClr val="bg1"/>
              </a:solidFill>
            </a:endParaRP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2652898"/>
            <a:ext cx="5425678" cy="604178"/>
          </a:xfrm>
        </p:spPr>
        <p:txBody>
          <a:bodyPr anchor="b">
            <a:noAutofit/>
          </a:bodyPr>
          <a:lstStyle>
            <a:lvl1pPr marL="0" indent="0" algn="r" defTabSz="914400" rtl="0" eaLnBrk="1" latinLnBrk="0" hangingPunct="1">
              <a:lnSpc>
                <a:spcPts val="2500"/>
              </a:lnSpc>
              <a:buNone/>
              <a:defRPr lang="en-US" sz="40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3361353"/>
            <a:ext cx="5425678" cy="313932"/>
          </a:xfrm>
        </p:spPr>
        <p:txBody>
          <a:bodyPr anchor="t">
            <a:spAutoFit/>
          </a:bodyPr>
          <a:lstStyle>
            <a:lvl1pPr marL="0" indent="0" algn="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3702868"/>
            <a:ext cx="5425678" cy="735897"/>
          </a:xfrm>
        </p:spPr>
        <p:txBody>
          <a:bodyPr anchor="t">
            <a:normAutofit/>
          </a:bodyPr>
          <a:lstStyle>
            <a:lvl1pPr marL="0" indent="0" algn="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208277987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3 persons (pictur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7" name="Picture Placeholder 2">
            <a:extLst>
              <a:ext uri="{FF2B5EF4-FFF2-40B4-BE49-F238E27FC236}">
                <a16:creationId xmlns:a16="http://schemas.microsoft.com/office/drawing/2014/main" id="{94BFE682-3ED6-4D45-B367-6803F872E784}"/>
              </a:ext>
            </a:extLst>
          </p:cNvPr>
          <p:cNvSpPr>
            <a:spLocks noGrp="1"/>
          </p:cNvSpPr>
          <p:nvPr>
            <p:ph type="pic" idx="1" hasCustomPrompt="1"/>
          </p:nvPr>
        </p:nvSpPr>
        <p:spPr>
          <a:xfrm>
            <a:off x="487895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8368798"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8368798"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8368798"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contact</a:t>
            </a:r>
            <a:endParaRPr lang="en-US" dirty="0">
              <a:solidFill>
                <a:schemeClr val="bg1"/>
              </a:solidFill>
            </a:endParaRPr>
          </a:p>
        </p:txBody>
      </p:sp>
      <p:sp>
        <p:nvSpPr>
          <p:cNvPr id="13" name="Picture Placeholder 2">
            <a:extLst>
              <a:ext uri="{FF2B5EF4-FFF2-40B4-BE49-F238E27FC236}">
                <a16:creationId xmlns:a16="http://schemas.microsoft.com/office/drawing/2014/main" id="{F01F7982-6998-4860-9C4A-719469A61D9A}"/>
              </a:ext>
            </a:extLst>
          </p:cNvPr>
          <p:cNvSpPr>
            <a:spLocks noGrp="1"/>
          </p:cNvSpPr>
          <p:nvPr>
            <p:ph type="pic" idx="29" hasCustomPrompt="1"/>
          </p:nvPr>
        </p:nvSpPr>
        <p:spPr>
          <a:xfrm>
            <a:off x="100073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60000" y="3962400"/>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60000" y="4914289"/>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60000" y="526942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4373217" y="3962400"/>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4373217" y="4914289"/>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4373217" y="526942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3" name="Picture Placeholder 2">
            <a:extLst>
              <a:ext uri="{FF2B5EF4-FFF2-40B4-BE49-F238E27FC236}">
                <a16:creationId xmlns:a16="http://schemas.microsoft.com/office/drawing/2014/main" id="{E6865A8B-AAF0-4284-B6C7-135B654D3E97}"/>
              </a:ext>
            </a:extLst>
          </p:cNvPr>
          <p:cNvSpPr>
            <a:spLocks noGrp="1"/>
          </p:cNvSpPr>
          <p:nvPr>
            <p:ph type="pic" idx="36" hasCustomPrompt="1"/>
          </p:nvPr>
        </p:nvSpPr>
        <p:spPr>
          <a:xfrm>
            <a:off x="9002668"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50180576"/>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act 3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contact</a:t>
            </a:r>
            <a:endParaRPr lang="en-US" dirty="0">
              <a:solidFill>
                <a:schemeClr val="bg1"/>
              </a:solidFill>
            </a:endParaRPr>
          </a:p>
        </p:txBody>
      </p:sp>
      <p:sp>
        <p:nvSpPr>
          <p:cNvPr id="38" name="Text Placeholder 2">
            <a:extLst>
              <a:ext uri="{FF2B5EF4-FFF2-40B4-BE49-F238E27FC236}">
                <a16:creationId xmlns:a16="http://schemas.microsoft.com/office/drawing/2014/main" id="{7B58EE59-4D24-47CB-BDE4-2FF8DA06CFD9}"/>
              </a:ext>
            </a:extLst>
          </p:cNvPr>
          <p:cNvSpPr>
            <a:spLocks noGrp="1"/>
          </p:cNvSpPr>
          <p:nvPr>
            <p:ph type="body" idx="20" hasCustomPrompt="1"/>
          </p:nvPr>
        </p:nvSpPr>
        <p:spPr>
          <a:xfrm>
            <a:off x="8368798"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39" name="Text Placeholder 2">
            <a:extLst>
              <a:ext uri="{FF2B5EF4-FFF2-40B4-BE49-F238E27FC236}">
                <a16:creationId xmlns:a16="http://schemas.microsoft.com/office/drawing/2014/main" id="{865446FA-FA56-40E4-AD74-A9F1618AD7E6}"/>
              </a:ext>
            </a:extLst>
          </p:cNvPr>
          <p:cNvSpPr>
            <a:spLocks noGrp="1"/>
          </p:cNvSpPr>
          <p:nvPr>
            <p:ph type="body" idx="21" hasCustomPrompt="1"/>
          </p:nvPr>
        </p:nvSpPr>
        <p:spPr>
          <a:xfrm>
            <a:off x="8368798"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0" name="Text Placeholder 2">
            <a:extLst>
              <a:ext uri="{FF2B5EF4-FFF2-40B4-BE49-F238E27FC236}">
                <a16:creationId xmlns:a16="http://schemas.microsoft.com/office/drawing/2014/main" id="{8D6746FE-91DB-424D-9666-32F7BB9ACF0F}"/>
              </a:ext>
            </a:extLst>
          </p:cNvPr>
          <p:cNvSpPr>
            <a:spLocks noGrp="1"/>
          </p:cNvSpPr>
          <p:nvPr>
            <p:ph type="body" idx="28" hasCustomPrompt="1"/>
          </p:nvPr>
        </p:nvSpPr>
        <p:spPr>
          <a:xfrm>
            <a:off x="8368798"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1" name="Text Placeholder 2">
            <a:extLst>
              <a:ext uri="{FF2B5EF4-FFF2-40B4-BE49-F238E27FC236}">
                <a16:creationId xmlns:a16="http://schemas.microsoft.com/office/drawing/2014/main" id="{A2A4B333-8BED-4B24-B637-30E44082DFB2}"/>
              </a:ext>
            </a:extLst>
          </p:cNvPr>
          <p:cNvSpPr>
            <a:spLocks noGrp="1"/>
          </p:cNvSpPr>
          <p:nvPr>
            <p:ph type="body" idx="30" hasCustomPrompt="1"/>
          </p:nvPr>
        </p:nvSpPr>
        <p:spPr>
          <a:xfrm>
            <a:off x="360000" y="2679031"/>
            <a:ext cx="3476939" cy="910688"/>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42" name="Text Placeholder 2">
            <a:extLst>
              <a:ext uri="{FF2B5EF4-FFF2-40B4-BE49-F238E27FC236}">
                <a16:creationId xmlns:a16="http://schemas.microsoft.com/office/drawing/2014/main" id="{150971A6-9522-42A7-A048-AF1DC395ED8D}"/>
              </a:ext>
            </a:extLst>
          </p:cNvPr>
          <p:cNvSpPr>
            <a:spLocks noGrp="1"/>
          </p:cNvSpPr>
          <p:nvPr>
            <p:ph type="body" idx="31" hasCustomPrompt="1"/>
          </p:nvPr>
        </p:nvSpPr>
        <p:spPr>
          <a:xfrm>
            <a:off x="360000" y="363092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3" name="Text Placeholder 2">
            <a:extLst>
              <a:ext uri="{FF2B5EF4-FFF2-40B4-BE49-F238E27FC236}">
                <a16:creationId xmlns:a16="http://schemas.microsoft.com/office/drawing/2014/main" id="{F64CBA4D-0211-42B0-97D8-52DE8FF42847}"/>
              </a:ext>
            </a:extLst>
          </p:cNvPr>
          <p:cNvSpPr>
            <a:spLocks noGrp="1"/>
          </p:cNvSpPr>
          <p:nvPr>
            <p:ph type="body" idx="32" hasCustomPrompt="1"/>
          </p:nvPr>
        </p:nvSpPr>
        <p:spPr>
          <a:xfrm>
            <a:off x="360000" y="3986053"/>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4" name="Text Placeholder 2">
            <a:extLst>
              <a:ext uri="{FF2B5EF4-FFF2-40B4-BE49-F238E27FC236}">
                <a16:creationId xmlns:a16="http://schemas.microsoft.com/office/drawing/2014/main" id="{FEA02292-C050-4765-B6B1-9760AB126422}"/>
              </a:ext>
            </a:extLst>
          </p:cNvPr>
          <p:cNvSpPr>
            <a:spLocks noGrp="1"/>
          </p:cNvSpPr>
          <p:nvPr>
            <p:ph type="body" idx="33" hasCustomPrompt="1"/>
          </p:nvPr>
        </p:nvSpPr>
        <p:spPr>
          <a:xfrm>
            <a:off x="4373217" y="2679031"/>
            <a:ext cx="3463201" cy="910688"/>
          </a:xfrm>
        </p:spPr>
        <p:txBody>
          <a:bodyPr anchor="b">
            <a:noAutofit/>
          </a:bodyPr>
          <a:lstStyle>
            <a:lvl1pPr marL="0" indent="0" algn="ctr" defTabSz="914400" rtl="0" eaLnBrk="1" latinLnBrk="0" hangingPunct="1">
              <a:lnSpc>
                <a:spcPts val="2500"/>
              </a:lnSpc>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45" name="Text Placeholder 2">
            <a:extLst>
              <a:ext uri="{FF2B5EF4-FFF2-40B4-BE49-F238E27FC236}">
                <a16:creationId xmlns:a16="http://schemas.microsoft.com/office/drawing/2014/main" id="{5DAB03DE-9E81-41CF-84CA-8DE203EAF061}"/>
              </a:ext>
            </a:extLst>
          </p:cNvPr>
          <p:cNvSpPr>
            <a:spLocks noGrp="1"/>
          </p:cNvSpPr>
          <p:nvPr>
            <p:ph type="body" idx="34" hasCustomPrompt="1"/>
          </p:nvPr>
        </p:nvSpPr>
        <p:spPr>
          <a:xfrm>
            <a:off x="4373217" y="363092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6" name="Text Placeholder 2">
            <a:extLst>
              <a:ext uri="{FF2B5EF4-FFF2-40B4-BE49-F238E27FC236}">
                <a16:creationId xmlns:a16="http://schemas.microsoft.com/office/drawing/2014/main" id="{A0D26790-C1ED-4B3E-8A96-E5F8A30B2830}"/>
              </a:ext>
            </a:extLst>
          </p:cNvPr>
          <p:cNvSpPr>
            <a:spLocks noGrp="1"/>
          </p:cNvSpPr>
          <p:nvPr>
            <p:ph type="body" idx="35" hasCustomPrompt="1"/>
          </p:nvPr>
        </p:nvSpPr>
        <p:spPr>
          <a:xfrm>
            <a:off x="4373217" y="3986053"/>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3891800060"/>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act 4 persons picture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contact</a:t>
            </a:r>
            <a:endParaRPr lang="en-US" dirty="0">
              <a:solidFill>
                <a:schemeClr val="bg1"/>
              </a:solidFill>
            </a:endParaRP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3867346"/>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3867346"/>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4687370"/>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5292546"/>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3" name="Picture Placeholder 2">
            <a:extLst>
              <a:ext uri="{FF2B5EF4-FFF2-40B4-BE49-F238E27FC236}">
                <a16:creationId xmlns:a16="http://schemas.microsoft.com/office/drawing/2014/main" id="{02EF6C53-C5DD-48C8-ABBB-DB7D52B42D6B}"/>
              </a:ext>
            </a:extLst>
          </p:cNvPr>
          <p:cNvSpPr>
            <a:spLocks noGrp="1"/>
          </p:cNvSpPr>
          <p:nvPr>
            <p:ph type="pic" idx="29" hasCustomPrompt="1"/>
          </p:nvPr>
        </p:nvSpPr>
        <p:spPr>
          <a:xfrm>
            <a:off x="55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4" name="Picture Placeholder 2">
            <a:extLst>
              <a:ext uri="{FF2B5EF4-FFF2-40B4-BE49-F238E27FC236}">
                <a16:creationId xmlns:a16="http://schemas.microsoft.com/office/drawing/2014/main" id="{BA763D20-DCAA-4A8A-8AD2-C6559FDD831C}"/>
              </a:ext>
            </a:extLst>
          </p:cNvPr>
          <p:cNvSpPr>
            <a:spLocks noGrp="1"/>
          </p:cNvSpPr>
          <p:nvPr>
            <p:ph type="pic" idx="39" hasCustomPrompt="1"/>
          </p:nvPr>
        </p:nvSpPr>
        <p:spPr>
          <a:xfrm>
            <a:off x="353731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5" name="Picture Placeholder 2">
            <a:extLst>
              <a:ext uri="{FF2B5EF4-FFF2-40B4-BE49-F238E27FC236}">
                <a16:creationId xmlns:a16="http://schemas.microsoft.com/office/drawing/2014/main" id="{83311EEE-4713-4F97-A49F-924BC26F66BB}"/>
              </a:ext>
            </a:extLst>
          </p:cNvPr>
          <p:cNvSpPr>
            <a:spLocks noGrp="1"/>
          </p:cNvSpPr>
          <p:nvPr>
            <p:ph type="pic" idx="40" hasCustomPrompt="1"/>
          </p:nvPr>
        </p:nvSpPr>
        <p:spPr>
          <a:xfrm>
            <a:off x="65163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6" name="Picture Placeholder 2">
            <a:extLst>
              <a:ext uri="{FF2B5EF4-FFF2-40B4-BE49-F238E27FC236}">
                <a16:creationId xmlns:a16="http://schemas.microsoft.com/office/drawing/2014/main" id="{D556FF02-7418-4CB6-AD90-54B6605CD475}"/>
              </a:ext>
            </a:extLst>
          </p:cNvPr>
          <p:cNvSpPr>
            <a:spLocks noGrp="1"/>
          </p:cNvSpPr>
          <p:nvPr>
            <p:ph type="pic" idx="41" hasCustomPrompt="1"/>
          </p:nvPr>
        </p:nvSpPr>
        <p:spPr>
          <a:xfrm>
            <a:off x="9438269" y="1565454"/>
            <a:ext cx="2195460" cy="219546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5339469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61A6-A7E9-44E3-95EC-78A0524CCEC9}"/>
              </a:ext>
            </a:extLst>
          </p:cNvPr>
          <p:cNvSpPr>
            <a:spLocks noGrp="1"/>
          </p:cNvSpPr>
          <p:nvPr>
            <p:ph type="title"/>
          </p:nvPr>
        </p:nvSpPr>
        <p:spPr>
          <a:xfrm>
            <a:off x="360000" y="365125"/>
            <a:ext cx="11472000" cy="1460500"/>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0" y="2160000"/>
            <a:ext cx="11472000" cy="4020091"/>
          </a:xfrm>
        </p:spPr>
        <p:txBody>
          <a:bodyPr wrap="square"/>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pic>
        <p:nvPicPr>
          <p:cNvPr id="22" name="Picture 21">
            <a:extLst>
              <a:ext uri="{FF2B5EF4-FFF2-40B4-BE49-F238E27FC236}">
                <a16:creationId xmlns:a16="http://schemas.microsoft.com/office/drawing/2014/main" id="{65A13E58-33C5-4972-9818-DFB0D90B96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9781227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act 4 pers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0" name="Text Placeholder 2">
            <a:extLst>
              <a:ext uri="{FF2B5EF4-FFF2-40B4-BE49-F238E27FC236}">
                <a16:creationId xmlns:a16="http://schemas.microsoft.com/office/drawing/2014/main" id="{FD197640-C32F-408D-98B7-A4238170D4DE}"/>
              </a:ext>
            </a:extLst>
          </p:cNvPr>
          <p:cNvSpPr>
            <a:spLocks noGrp="1"/>
          </p:cNvSpPr>
          <p:nvPr>
            <p:ph type="body" idx="20" hasCustomPrompt="1"/>
          </p:nvPr>
        </p:nvSpPr>
        <p:spPr>
          <a:xfrm>
            <a:off x="923999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1" name="Text Placeholder 2">
            <a:extLst>
              <a:ext uri="{FF2B5EF4-FFF2-40B4-BE49-F238E27FC236}">
                <a16:creationId xmlns:a16="http://schemas.microsoft.com/office/drawing/2014/main" id="{61CA84C6-6F0D-4AB9-8F05-08F940A0576F}"/>
              </a:ext>
            </a:extLst>
          </p:cNvPr>
          <p:cNvSpPr>
            <a:spLocks noGrp="1"/>
          </p:cNvSpPr>
          <p:nvPr>
            <p:ph type="body" idx="21" hasCustomPrompt="1"/>
          </p:nvPr>
        </p:nvSpPr>
        <p:spPr>
          <a:xfrm>
            <a:off x="923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2" name="Text Placeholder 2">
            <a:extLst>
              <a:ext uri="{FF2B5EF4-FFF2-40B4-BE49-F238E27FC236}">
                <a16:creationId xmlns:a16="http://schemas.microsoft.com/office/drawing/2014/main" id="{EFCC9AF2-34A4-4E64-A9C5-C4D698C76F80}"/>
              </a:ext>
            </a:extLst>
          </p:cNvPr>
          <p:cNvSpPr>
            <a:spLocks noGrp="1"/>
          </p:cNvSpPr>
          <p:nvPr>
            <p:ph type="body" idx="28" hasCustomPrompt="1"/>
          </p:nvPr>
        </p:nvSpPr>
        <p:spPr>
          <a:xfrm>
            <a:off x="923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contact</a:t>
            </a:r>
            <a:endParaRPr lang="en-US" dirty="0">
              <a:solidFill>
                <a:schemeClr val="bg1"/>
              </a:solidFill>
            </a:endParaRPr>
          </a:p>
        </p:txBody>
      </p:sp>
      <p:sp>
        <p:nvSpPr>
          <p:cNvPr id="14" name="Text Placeholder 2">
            <a:extLst>
              <a:ext uri="{FF2B5EF4-FFF2-40B4-BE49-F238E27FC236}">
                <a16:creationId xmlns:a16="http://schemas.microsoft.com/office/drawing/2014/main" id="{7FD838C5-A1E1-430D-84DA-2CDBB4894C9E}"/>
              </a:ext>
            </a:extLst>
          </p:cNvPr>
          <p:cNvSpPr>
            <a:spLocks noGrp="1"/>
          </p:cNvSpPr>
          <p:nvPr>
            <p:ph type="body" idx="30" hasCustomPrompt="1"/>
          </p:nvPr>
        </p:nvSpPr>
        <p:spPr>
          <a:xfrm>
            <a:off x="359999" y="2456121"/>
            <a:ext cx="2592000" cy="820023"/>
          </a:xfrm>
        </p:spPr>
        <p:txBody>
          <a:bodyPr anchor="b">
            <a:no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15" name="Text Placeholder 2">
            <a:extLst>
              <a:ext uri="{FF2B5EF4-FFF2-40B4-BE49-F238E27FC236}">
                <a16:creationId xmlns:a16="http://schemas.microsoft.com/office/drawing/2014/main" id="{CB22F337-FA3A-46C5-8BA2-BDC704E02E50}"/>
              </a:ext>
            </a:extLst>
          </p:cNvPr>
          <p:cNvSpPr>
            <a:spLocks noGrp="1"/>
          </p:cNvSpPr>
          <p:nvPr>
            <p:ph type="body" idx="31" hasCustomPrompt="1"/>
          </p:nvPr>
        </p:nvSpPr>
        <p:spPr>
          <a:xfrm>
            <a:off x="35999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6" name="Text Placeholder 2">
            <a:extLst>
              <a:ext uri="{FF2B5EF4-FFF2-40B4-BE49-F238E27FC236}">
                <a16:creationId xmlns:a16="http://schemas.microsoft.com/office/drawing/2014/main" id="{C5CBC1D9-277A-4ED9-BD7D-74D8A58DC453}"/>
              </a:ext>
            </a:extLst>
          </p:cNvPr>
          <p:cNvSpPr>
            <a:spLocks noGrp="1"/>
          </p:cNvSpPr>
          <p:nvPr>
            <p:ph type="body" idx="32" hasCustomPrompt="1"/>
          </p:nvPr>
        </p:nvSpPr>
        <p:spPr>
          <a:xfrm>
            <a:off x="35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0" name="Text Placeholder 2">
            <a:extLst>
              <a:ext uri="{FF2B5EF4-FFF2-40B4-BE49-F238E27FC236}">
                <a16:creationId xmlns:a16="http://schemas.microsoft.com/office/drawing/2014/main" id="{73867D26-C2D4-4FAE-BB22-78EE96670A76}"/>
              </a:ext>
            </a:extLst>
          </p:cNvPr>
          <p:cNvSpPr>
            <a:spLocks noGrp="1"/>
          </p:cNvSpPr>
          <p:nvPr>
            <p:ph type="body" idx="33" hasCustomPrompt="1"/>
          </p:nvPr>
        </p:nvSpPr>
        <p:spPr>
          <a:xfrm>
            <a:off x="3339049"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21" name="Text Placeholder 2">
            <a:extLst>
              <a:ext uri="{FF2B5EF4-FFF2-40B4-BE49-F238E27FC236}">
                <a16:creationId xmlns:a16="http://schemas.microsoft.com/office/drawing/2014/main" id="{655F40BF-26AD-4724-BA31-5FA62A3ABFA1}"/>
              </a:ext>
            </a:extLst>
          </p:cNvPr>
          <p:cNvSpPr>
            <a:spLocks noGrp="1"/>
          </p:cNvSpPr>
          <p:nvPr>
            <p:ph type="body" idx="34" hasCustomPrompt="1"/>
          </p:nvPr>
        </p:nvSpPr>
        <p:spPr>
          <a:xfrm>
            <a:off x="3339049"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22" name="Text Placeholder 2">
            <a:extLst>
              <a:ext uri="{FF2B5EF4-FFF2-40B4-BE49-F238E27FC236}">
                <a16:creationId xmlns:a16="http://schemas.microsoft.com/office/drawing/2014/main" id="{B33AFE5A-3450-4796-9734-1831A34B757D}"/>
              </a:ext>
            </a:extLst>
          </p:cNvPr>
          <p:cNvSpPr>
            <a:spLocks noGrp="1"/>
          </p:cNvSpPr>
          <p:nvPr>
            <p:ph type="body" idx="35" hasCustomPrompt="1"/>
          </p:nvPr>
        </p:nvSpPr>
        <p:spPr>
          <a:xfrm>
            <a:off x="331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17" name="Text Placeholder 2">
            <a:extLst>
              <a:ext uri="{FF2B5EF4-FFF2-40B4-BE49-F238E27FC236}">
                <a16:creationId xmlns:a16="http://schemas.microsoft.com/office/drawing/2014/main" id="{BF09BA15-C0A8-493B-9519-BF632F8B3874}"/>
              </a:ext>
            </a:extLst>
          </p:cNvPr>
          <p:cNvSpPr>
            <a:spLocks noGrp="1"/>
          </p:cNvSpPr>
          <p:nvPr>
            <p:ph type="body" idx="36" hasCustomPrompt="1"/>
          </p:nvPr>
        </p:nvSpPr>
        <p:spPr>
          <a:xfrm>
            <a:off x="6289524" y="2456121"/>
            <a:ext cx="2592000" cy="820023"/>
          </a:xfrm>
        </p:spPr>
        <p:txBody>
          <a:bodyPr anchor="b">
            <a:no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18" name="Text Placeholder 2">
            <a:extLst>
              <a:ext uri="{FF2B5EF4-FFF2-40B4-BE49-F238E27FC236}">
                <a16:creationId xmlns:a16="http://schemas.microsoft.com/office/drawing/2014/main" id="{1539E447-DDE7-497F-BCC7-5AF59CA385BB}"/>
              </a:ext>
            </a:extLst>
          </p:cNvPr>
          <p:cNvSpPr>
            <a:spLocks noGrp="1"/>
          </p:cNvSpPr>
          <p:nvPr>
            <p:ph type="body" idx="37" hasCustomPrompt="1"/>
          </p:nvPr>
        </p:nvSpPr>
        <p:spPr>
          <a:xfrm>
            <a:off x="6289524" y="3276145"/>
            <a:ext cx="2592000" cy="596150"/>
          </a:xfrm>
        </p:spPr>
        <p:txBody>
          <a:bodyPr anchor="t">
            <a:norm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19" name="Text Placeholder 2">
            <a:extLst>
              <a:ext uri="{FF2B5EF4-FFF2-40B4-BE49-F238E27FC236}">
                <a16:creationId xmlns:a16="http://schemas.microsoft.com/office/drawing/2014/main" id="{FA95AFA1-9973-4E4D-BD89-3D3687C78A33}"/>
              </a:ext>
            </a:extLst>
          </p:cNvPr>
          <p:cNvSpPr>
            <a:spLocks noGrp="1"/>
          </p:cNvSpPr>
          <p:nvPr>
            <p:ph type="body" idx="38" hasCustomPrompt="1"/>
          </p:nvPr>
        </p:nvSpPr>
        <p:spPr>
          <a:xfrm>
            <a:off x="6279999" y="3881321"/>
            <a:ext cx="2592000" cy="735897"/>
          </a:xfrm>
        </p:spPr>
        <p:txBody>
          <a:bodyPr anchor="t">
            <a:normAutofit/>
          </a:bodyPr>
          <a:lstStyle>
            <a:lvl1pPr marL="0" indent="0" algn="ctr" defTabSz="914400" rtl="0" eaLnBrk="1" latinLnBrk="0" hangingPunct="1">
              <a:buNone/>
              <a:defRPr lang="en-US" sz="105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4002287319"/>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contact</a:t>
            </a:r>
            <a:endParaRPr lang="en-US" dirty="0">
              <a:solidFill>
                <a:schemeClr val="bg1"/>
              </a:solidFill>
            </a:endParaRPr>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1480726911"/>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 persons ">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9" name="TextBox 8">
            <a:extLst>
              <a:ext uri="{FF2B5EF4-FFF2-40B4-BE49-F238E27FC236}">
                <a16:creationId xmlns:a16="http://schemas.microsoft.com/office/drawing/2014/main" id="{92AE8447-B1F5-4A01-9C5D-055964DB85DA}"/>
              </a:ext>
            </a:extLst>
          </p:cNvPr>
          <p:cNvSpPr txBox="1"/>
          <p:nvPr userDrawn="1"/>
        </p:nvSpPr>
        <p:spPr>
          <a:xfrm>
            <a:off x="360000" y="365125"/>
            <a:ext cx="6688500" cy="1200329"/>
          </a:xfrm>
          <a:prstGeom prst="rect">
            <a:avLst/>
          </a:prstGeom>
          <a:noFill/>
        </p:spPr>
        <p:txBody>
          <a:bodyPr wrap="square" rtlCol="0">
            <a:spAutoFit/>
          </a:bodyPr>
          <a:lstStyle/>
          <a:p>
            <a:r>
              <a:rPr lang="fr-BE" sz="7200" b="1" kern="1200" cap="all" baseline="0" dirty="0">
                <a:solidFill>
                  <a:schemeClr val="bg1"/>
                </a:solidFill>
                <a:latin typeface="+mn-lt"/>
                <a:ea typeface="+mn-ea"/>
                <a:cs typeface="+mn-cs"/>
              </a:rPr>
              <a:t>contact</a:t>
            </a:r>
            <a:endParaRPr lang="en-US" dirty="0">
              <a:solidFill>
                <a:schemeClr val="bg1"/>
              </a:solidFill>
            </a:endParaRPr>
          </a:p>
        </p:txBody>
      </p:sp>
      <p:sp>
        <p:nvSpPr>
          <p:cNvPr id="43" name="Text Placeholder 2">
            <a:extLst>
              <a:ext uri="{FF2B5EF4-FFF2-40B4-BE49-F238E27FC236}">
                <a16:creationId xmlns:a16="http://schemas.microsoft.com/office/drawing/2014/main" id="{5D417E22-C3B4-4030-B26A-5C3F8D5199DF}"/>
              </a:ext>
            </a:extLst>
          </p:cNvPr>
          <p:cNvSpPr>
            <a:spLocks noGrp="1"/>
          </p:cNvSpPr>
          <p:nvPr>
            <p:ph type="body" idx="20" hasCustomPrompt="1"/>
          </p:nvPr>
        </p:nvSpPr>
        <p:spPr>
          <a:xfrm>
            <a:off x="8368798"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44" name="Text Placeholder 2">
            <a:extLst>
              <a:ext uri="{FF2B5EF4-FFF2-40B4-BE49-F238E27FC236}">
                <a16:creationId xmlns:a16="http://schemas.microsoft.com/office/drawing/2014/main" id="{D7180D2C-535D-44FB-9128-E16D8AB68823}"/>
              </a:ext>
            </a:extLst>
          </p:cNvPr>
          <p:cNvSpPr>
            <a:spLocks noGrp="1"/>
          </p:cNvSpPr>
          <p:nvPr>
            <p:ph type="body" idx="21" hasCustomPrompt="1"/>
          </p:nvPr>
        </p:nvSpPr>
        <p:spPr>
          <a:xfrm>
            <a:off x="8368798"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5" name="Text Placeholder 2">
            <a:extLst>
              <a:ext uri="{FF2B5EF4-FFF2-40B4-BE49-F238E27FC236}">
                <a16:creationId xmlns:a16="http://schemas.microsoft.com/office/drawing/2014/main" id="{235C7470-3D69-41BC-82AF-F64FA5F29C32}"/>
              </a:ext>
            </a:extLst>
          </p:cNvPr>
          <p:cNvSpPr>
            <a:spLocks noGrp="1"/>
          </p:cNvSpPr>
          <p:nvPr>
            <p:ph type="body" idx="28" hasCustomPrompt="1"/>
          </p:nvPr>
        </p:nvSpPr>
        <p:spPr>
          <a:xfrm>
            <a:off x="8368798"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6" name="Text Placeholder 2">
            <a:extLst>
              <a:ext uri="{FF2B5EF4-FFF2-40B4-BE49-F238E27FC236}">
                <a16:creationId xmlns:a16="http://schemas.microsoft.com/office/drawing/2014/main" id="{7690CC20-E620-47A6-9F52-DF8C7D01A300}"/>
              </a:ext>
            </a:extLst>
          </p:cNvPr>
          <p:cNvSpPr>
            <a:spLocks noGrp="1"/>
          </p:cNvSpPr>
          <p:nvPr>
            <p:ph type="body" idx="30" hasCustomPrompt="1"/>
          </p:nvPr>
        </p:nvSpPr>
        <p:spPr>
          <a:xfrm>
            <a:off x="360000" y="1941256"/>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47" name="Text Placeholder 2">
            <a:extLst>
              <a:ext uri="{FF2B5EF4-FFF2-40B4-BE49-F238E27FC236}">
                <a16:creationId xmlns:a16="http://schemas.microsoft.com/office/drawing/2014/main" id="{5C176B42-4EEC-44F4-A49C-85BB23CA401D}"/>
              </a:ext>
            </a:extLst>
          </p:cNvPr>
          <p:cNvSpPr>
            <a:spLocks noGrp="1"/>
          </p:cNvSpPr>
          <p:nvPr>
            <p:ph type="body" idx="31" hasCustomPrompt="1"/>
          </p:nvPr>
        </p:nvSpPr>
        <p:spPr>
          <a:xfrm>
            <a:off x="360000" y="2355280"/>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48" name="Text Placeholder 2">
            <a:extLst>
              <a:ext uri="{FF2B5EF4-FFF2-40B4-BE49-F238E27FC236}">
                <a16:creationId xmlns:a16="http://schemas.microsoft.com/office/drawing/2014/main" id="{677B80EE-033D-4579-85BE-DD1E0C679D8D}"/>
              </a:ext>
            </a:extLst>
          </p:cNvPr>
          <p:cNvSpPr>
            <a:spLocks noGrp="1"/>
          </p:cNvSpPr>
          <p:nvPr>
            <p:ph type="body" idx="32" hasCustomPrompt="1"/>
          </p:nvPr>
        </p:nvSpPr>
        <p:spPr>
          <a:xfrm>
            <a:off x="360000" y="2669212"/>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49" name="Text Placeholder 2">
            <a:extLst>
              <a:ext uri="{FF2B5EF4-FFF2-40B4-BE49-F238E27FC236}">
                <a16:creationId xmlns:a16="http://schemas.microsoft.com/office/drawing/2014/main" id="{14CFE07A-4E27-4B55-BA4D-697A01BA9F1E}"/>
              </a:ext>
            </a:extLst>
          </p:cNvPr>
          <p:cNvSpPr>
            <a:spLocks noGrp="1"/>
          </p:cNvSpPr>
          <p:nvPr>
            <p:ph type="body" idx="33" hasCustomPrompt="1"/>
          </p:nvPr>
        </p:nvSpPr>
        <p:spPr>
          <a:xfrm>
            <a:off x="4373217" y="1941256"/>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50" name="Text Placeholder 2">
            <a:extLst>
              <a:ext uri="{FF2B5EF4-FFF2-40B4-BE49-F238E27FC236}">
                <a16:creationId xmlns:a16="http://schemas.microsoft.com/office/drawing/2014/main" id="{57294AC4-3E91-4F7B-92F5-B0A79FC4D72D}"/>
              </a:ext>
            </a:extLst>
          </p:cNvPr>
          <p:cNvSpPr>
            <a:spLocks noGrp="1"/>
          </p:cNvSpPr>
          <p:nvPr>
            <p:ph type="body" idx="34" hasCustomPrompt="1"/>
          </p:nvPr>
        </p:nvSpPr>
        <p:spPr>
          <a:xfrm>
            <a:off x="4373217" y="2355280"/>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1" name="Text Placeholder 2">
            <a:extLst>
              <a:ext uri="{FF2B5EF4-FFF2-40B4-BE49-F238E27FC236}">
                <a16:creationId xmlns:a16="http://schemas.microsoft.com/office/drawing/2014/main" id="{50DE224B-EB20-4867-A285-8FF37A0C65B8}"/>
              </a:ext>
            </a:extLst>
          </p:cNvPr>
          <p:cNvSpPr>
            <a:spLocks noGrp="1"/>
          </p:cNvSpPr>
          <p:nvPr>
            <p:ph type="body" idx="35" hasCustomPrompt="1"/>
          </p:nvPr>
        </p:nvSpPr>
        <p:spPr>
          <a:xfrm>
            <a:off x="4373217" y="2669212"/>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52" name="Text Placeholder 2">
            <a:extLst>
              <a:ext uri="{FF2B5EF4-FFF2-40B4-BE49-F238E27FC236}">
                <a16:creationId xmlns:a16="http://schemas.microsoft.com/office/drawing/2014/main" id="{1220B80A-5AE2-47A6-AF97-FC5D27427CDA}"/>
              </a:ext>
            </a:extLst>
          </p:cNvPr>
          <p:cNvSpPr>
            <a:spLocks noGrp="1"/>
          </p:cNvSpPr>
          <p:nvPr>
            <p:ph type="body" idx="46" hasCustomPrompt="1"/>
          </p:nvPr>
        </p:nvSpPr>
        <p:spPr>
          <a:xfrm>
            <a:off x="8368798" y="4010848"/>
            <a:ext cx="3463201" cy="414024"/>
          </a:xfrm>
        </p:spPr>
        <p:txBody>
          <a:bodyPr anchor="b">
            <a:spAutoFit/>
          </a:bodyPr>
          <a:lstStyle>
            <a:lvl1pPr marL="0" indent="0" algn="ctr" defTabSz="914400" rtl="0" eaLnBrk="1" latinLnBrk="0" hangingPunct="1">
              <a:lnSpc>
                <a:spcPts val="2500"/>
              </a:lnSpc>
              <a:buNone/>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name</a:t>
            </a:r>
          </a:p>
        </p:txBody>
      </p:sp>
      <p:sp>
        <p:nvSpPr>
          <p:cNvPr id="53" name="Text Placeholder 2">
            <a:extLst>
              <a:ext uri="{FF2B5EF4-FFF2-40B4-BE49-F238E27FC236}">
                <a16:creationId xmlns:a16="http://schemas.microsoft.com/office/drawing/2014/main" id="{E7DE045D-E67F-46B3-BD44-16E1BAD29ED3}"/>
              </a:ext>
            </a:extLst>
          </p:cNvPr>
          <p:cNvSpPr>
            <a:spLocks noGrp="1"/>
          </p:cNvSpPr>
          <p:nvPr>
            <p:ph type="body" idx="47" hasCustomPrompt="1"/>
          </p:nvPr>
        </p:nvSpPr>
        <p:spPr>
          <a:xfrm>
            <a:off x="8368798" y="4424872"/>
            <a:ext cx="3463201"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4" name="Text Placeholder 2">
            <a:extLst>
              <a:ext uri="{FF2B5EF4-FFF2-40B4-BE49-F238E27FC236}">
                <a16:creationId xmlns:a16="http://schemas.microsoft.com/office/drawing/2014/main" id="{F82350EE-C3A7-4F45-BCF2-E1AAE59BBFF4}"/>
              </a:ext>
            </a:extLst>
          </p:cNvPr>
          <p:cNvSpPr>
            <a:spLocks noGrp="1"/>
          </p:cNvSpPr>
          <p:nvPr>
            <p:ph type="body" idx="48" hasCustomPrompt="1"/>
          </p:nvPr>
        </p:nvSpPr>
        <p:spPr>
          <a:xfrm>
            <a:off x="8368798" y="4738804"/>
            <a:ext cx="3463201"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55" name="Text Placeholder 2">
            <a:extLst>
              <a:ext uri="{FF2B5EF4-FFF2-40B4-BE49-F238E27FC236}">
                <a16:creationId xmlns:a16="http://schemas.microsoft.com/office/drawing/2014/main" id="{11D04C71-DFC9-47C5-9898-363225EDC2CA}"/>
              </a:ext>
            </a:extLst>
          </p:cNvPr>
          <p:cNvSpPr>
            <a:spLocks noGrp="1"/>
          </p:cNvSpPr>
          <p:nvPr>
            <p:ph type="body" idx="49" hasCustomPrompt="1"/>
          </p:nvPr>
        </p:nvSpPr>
        <p:spPr>
          <a:xfrm>
            <a:off x="360000"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56" name="Text Placeholder 2">
            <a:extLst>
              <a:ext uri="{FF2B5EF4-FFF2-40B4-BE49-F238E27FC236}">
                <a16:creationId xmlns:a16="http://schemas.microsoft.com/office/drawing/2014/main" id="{BCCD2C50-EAA9-496C-B954-8FB6515E000C}"/>
              </a:ext>
            </a:extLst>
          </p:cNvPr>
          <p:cNvSpPr>
            <a:spLocks noGrp="1"/>
          </p:cNvSpPr>
          <p:nvPr>
            <p:ph type="body" idx="50" hasCustomPrompt="1"/>
          </p:nvPr>
        </p:nvSpPr>
        <p:spPr>
          <a:xfrm>
            <a:off x="360000"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57" name="Text Placeholder 2">
            <a:extLst>
              <a:ext uri="{FF2B5EF4-FFF2-40B4-BE49-F238E27FC236}">
                <a16:creationId xmlns:a16="http://schemas.microsoft.com/office/drawing/2014/main" id="{075FC163-BE72-4E29-A4C1-D025A5A80F52}"/>
              </a:ext>
            </a:extLst>
          </p:cNvPr>
          <p:cNvSpPr>
            <a:spLocks noGrp="1"/>
          </p:cNvSpPr>
          <p:nvPr>
            <p:ph type="body" idx="51" hasCustomPrompt="1"/>
          </p:nvPr>
        </p:nvSpPr>
        <p:spPr>
          <a:xfrm>
            <a:off x="360000"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
        <p:nvSpPr>
          <p:cNvPr id="20" name="Text Placeholder 2">
            <a:extLst>
              <a:ext uri="{FF2B5EF4-FFF2-40B4-BE49-F238E27FC236}">
                <a16:creationId xmlns:a16="http://schemas.microsoft.com/office/drawing/2014/main" id="{3BAC60FD-63F2-407D-A00C-14207981E6FC}"/>
              </a:ext>
            </a:extLst>
          </p:cNvPr>
          <p:cNvSpPr>
            <a:spLocks noGrp="1"/>
          </p:cNvSpPr>
          <p:nvPr>
            <p:ph type="body" idx="52" hasCustomPrompt="1"/>
          </p:nvPr>
        </p:nvSpPr>
        <p:spPr>
          <a:xfrm>
            <a:off x="4373217" y="4010848"/>
            <a:ext cx="3476939" cy="414024"/>
          </a:xfrm>
        </p:spPr>
        <p:txBody>
          <a:bodyPr anchor="b">
            <a:spAutoFit/>
          </a:bodyPr>
          <a:lstStyle>
            <a:lvl1pPr marL="0" marR="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lang="en-US" sz="24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ctr"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dirty="0"/>
              <a:t>Edit name</a:t>
            </a:r>
          </a:p>
        </p:txBody>
      </p:sp>
      <p:sp>
        <p:nvSpPr>
          <p:cNvPr id="21" name="Text Placeholder 2">
            <a:extLst>
              <a:ext uri="{FF2B5EF4-FFF2-40B4-BE49-F238E27FC236}">
                <a16:creationId xmlns:a16="http://schemas.microsoft.com/office/drawing/2014/main" id="{5D9D5439-44F0-413D-AFA4-A1A4E430DCD3}"/>
              </a:ext>
            </a:extLst>
          </p:cNvPr>
          <p:cNvSpPr>
            <a:spLocks noGrp="1"/>
          </p:cNvSpPr>
          <p:nvPr>
            <p:ph type="body" idx="53" hasCustomPrompt="1"/>
          </p:nvPr>
        </p:nvSpPr>
        <p:spPr>
          <a:xfrm>
            <a:off x="4373217" y="4424872"/>
            <a:ext cx="3476939" cy="313932"/>
          </a:xfrm>
        </p:spPr>
        <p:txBody>
          <a:bodyPr anchor="t">
            <a:spAutoFit/>
          </a:bodyPr>
          <a:lstStyle>
            <a:lvl1pPr marL="0" indent="0" algn="ctr" defTabSz="914400" rtl="0" eaLnBrk="1" latinLnBrk="0" hangingPunct="1">
              <a:buNone/>
              <a:defRPr lang="en-US" sz="1600" b="1"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function</a:t>
            </a:r>
          </a:p>
        </p:txBody>
      </p:sp>
      <p:sp>
        <p:nvSpPr>
          <p:cNvPr id="22" name="Text Placeholder 2">
            <a:extLst>
              <a:ext uri="{FF2B5EF4-FFF2-40B4-BE49-F238E27FC236}">
                <a16:creationId xmlns:a16="http://schemas.microsoft.com/office/drawing/2014/main" id="{3FE1B207-4B66-40BF-A304-CDE58940DECD}"/>
              </a:ext>
            </a:extLst>
          </p:cNvPr>
          <p:cNvSpPr>
            <a:spLocks noGrp="1"/>
          </p:cNvSpPr>
          <p:nvPr>
            <p:ph type="body" idx="54" hasCustomPrompt="1"/>
          </p:nvPr>
        </p:nvSpPr>
        <p:spPr>
          <a:xfrm>
            <a:off x="4373217" y="4738804"/>
            <a:ext cx="3476939" cy="735897"/>
          </a:xfrm>
        </p:spPr>
        <p:txBody>
          <a:bodyPr anchor="t">
            <a:normAutofit/>
          </a:bodyPr>
          <a:lstStyle>
            <a:lvl1pPr marL="0" indent="0" algn="ctr" defTabSz="914400" rtl="0" eaLnBrk="1" latinLnBrk="0" hangingPunct="1">
              <a:buNone/>
              <a:defRPr lang="en-US" sz="1400" b="0" kern="1200" dirty="0" smtClean="0">
                <a:solidFill>
                  <a:schemeClr val="bg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email address/phone</a:t>
            </a:r>
          </a:p>
        </p:txBody>
      </p:sp>
    </p:spTree>
    <p:extLst>
      <p:ext uri="{BB962C8B-B14F-4D97-AF65-F5344CB8AC3E}">
        <p14:creationId xmlns:p14="http://schemas.microsoft.com/office/powerpoint/2010/main" val="863581797"/>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tructured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2105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tructured background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602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ue backgroun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8000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ull white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1132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ull black background">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464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2160000"/>
            <a:ext cx="5554800" cy="3931021"/>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2160000"/>
            <a:ext cx="5554800" cy="3984832"/>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7" name="Title 1">
            <a:extLst>
              <a:ext uri="{FF2B5EF4-FFF2-40B4-BE49-F238E27FC236}">
                <a16:creationId xmlns:a16="http://schemas.microsoft.com/office/drawing/2014/main" id="{A90E8937-BC23-4169-AB9B-82E7ECB6A17C}"/>
              </a:ext>
            </a:extLst>
          </p:cNvPr>
          <p:cNvSpPr>
            <a:spLocks noGrp="1"/>
          </p:cNvSpPr>
          <p:nvPr>
            <p:ph type="title"/>
          </p:nvPr>
        </p:nvSpPr>
        <p:spPr>
          <a:xfrm>
            <a:off x="360000" y="365125"/>
            <a:ext cx="11472000" cy="1460500"/>
          </a:xfrm>
        </p:spPr>
        <p:txBody>
          <a:bodyPr anchor="t"/>
          <a:lstStyle/>
          <a:p>
            <a:r>
              <a:rPr lang="en-US" dirty="0"/>
              <a:t>Click to edit Master title style</a:t>
            </a:r>
          </a:p>
        </p:txBody>
      </p:sp>
    </p:spTree>
    <p:extLst>
      <p:ext uri="{BB962C8B-B14F-4D97-AF65-F5344CB8AC3E}">
        <p14:creationId xmlns:p14="http://schemas.microsoft.com/office/powerpoint/2010/main" val="253334675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s + 2 sub-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6EC979-67F9-4278-85D0-2DB608A27339}"/>
              </a:ext>
            </a:extLst>
          </p:cNvPr>
          <p:cNvSpPr>
            <a:spLocks noGrp="1"/>
          </p:cNvSpPr>
          <p:nvPr>
            <p:ph idx="1"/>
          </p:nvPr>
        </p:nvSpPr>
        <p:spPr>
          <a:xfrm>
            <a:off x="360001" y="3167373"/>
            <a:ext cx="5554800" cy="3009589"/>
          </a:xfrm>
        </p:spPr>
        <p:txBody>
          <a:bodyPr wrap="square" numCol="1" spcCol="360000"/>
          <a:lstStyle/>
          <a:p>
            <a:pPr lvl="0"/>
            <a:r>
              <a:rPr lang="en-US" dirty="0"/>
              <a:t>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D85094D1-4F94-41F4-9033-C4E24CF198A7}"/>
              </a:ext>
            </a:extLst>
          </p:cNvPr>
          <p:cNvSpPr>
            <a:spLocks noGrp="1"/>
          </p:cNvSpPr>
          <p:nvPr>
            <p:ph type="ftr" sz="quarter" idx="11"/>
          </p:nvPr>
        </p:nvSpPr>
        <p:spPr>
          <a:xfrm>
            <a:off x="4038600" y="6356350"/>
            <a:ext cx="4114800" cy="365125"/>
          </a:xfrm>
          <a:prstGeom prst="rect">
            <a:avLst/>
          </a:prstGeom>
        </p:spPr>
        <p:txBody>
          <a:bodyPr/>
          <a:lstStyle/>
          <a:p>
            <a:r>
              <a:rPr lang="en-US"/>
              <a:t>DO NEW | DO BETTER  |  DO MORE  |  DO RIGHT </a:t>
            </a:r>
            <a:endParaRPr lang="en-US" dirty="0"/>
          </a:p>
        </p:txBody>
      </p:sp>
      <p:sp>
        <p:nvSpPr>
          <p:cNvPr id="6" name="Slide Number Placeholder 5">
            <a:extLst>
              <a:ext uri="{FF2B5EF4-FFF2-40B4-BE49-F238E27FC236}">
                <a16:creationId xmlns:a16="http://schemas.microsoft.com/office/drawing/2014/main" id="{5D41D94B-3010-4B9A-A96B-A78EA8C6080C}"/>
              </a:ext>
            </a:extLst>
          </p:cNvPr>
          <p:cNvSpPr>
            <a:spLocks noGrp="1"/>
          </p:cNvSpPr>
          <p:nvPr>
            <p:ph type="sldNum" sz="quarter" idx="12"/>
          </p:nvPr>
        </p:nvSpPr>
        <p:spPr>
          <a:xfrm>
            <a:off x="9277350" y="6356350"/>
            <a:ext cx="2743200" cy="365125"/>
          </a:xfrm>
        </p:spPr>
        <p:txBody>
          <a:bodyPr/>
          <a:lstStyle/>
          <a:p>
            <a:fld id="{1172BA0D-A5AC-44C4-9328-2D1F91CD9458}" type="slidenum">
              <a:rPr lang="en-US" smtClean="0"/>
              <a:t>‹#›</a:t>
            </a:fld>
            <a:endParaRPr lang="en-US"/>
          </a:p>
        </p:txBody>
      </p:sp>
      <p:sp>
        <p:nvSpPr>
          <p:cNvPr id="19" name="Content Placeholder 2">
            <a:extLst>
              <a:ext uri="{FF2B5EF4-FFF2-40B4-BE49-F238E27FC236}">
                <a16:creationId xmlns:a16="http://schemas.microsoft.com/office/drawing/2014/main" id="{69E945A1-AB5F-4EAB-8481-60DD31516D42}"/>
              </a:ext>
            </a:extLst>
          </p:cNvPr>
          <p:cNvSpPr>
            <a:spLocks noGrp="1"/>
          </p:cNvSpPr>
          <p:nvPr>
            <p:ph idx="13"/>
          </p:nvPr>
        </p:nvSpPr>
        <p:spPr>
          <a:xfrm>
            <a:off x="6277199" y="3167373"/>
            <a:ext cx="5554800" cy="3009589"/>
          </a:xfrm>
        </p:spPr>
        <p:txBody>
          <a:bodyPr wrap="square" numCol="1" spcCol="0"/>
          <a:lstStyle/>
          <a:p>
            <a:pPr lvl="0"/>
            <a:r>
              <a:rPr lang="en-US" dirty="0"/>
              <a:t>Edit Master text styles</a:t>
            </a:r>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7D93728F-534C-43E6-9251-297F59235576}"/>
              </a:ext>
            </a:extLst>
          </p:cNvPr>
          <p:cNvSpPr>
            <a:spLocks noGrp="1"/>
          </p:cNvSpPr>
          <p:nvPr>
            <p:ph type="body" idx="14" hasCustomPrompt="1"/>
          </p:nvPr>
        </p:nvSpPr>
        <p:spPr>
          <a:xfrm>
            <a:off x="355358" y="2160000"/>
            <a:ext cx="5554800" cy="1007373"/>
          </a:xfrm>
        </p:spPr>
        <p:txBody>
          <a:bodyPr anchor="t">
            <a:normAutofit/>
          </a:bodyPr>
          <a:lstStyle>
            <a:lvl1pPr marL="0" indent="0">
              <a:buNone/>
              <a:defRPr lang="en-US" sz="2800" kern="1200" dirty="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sp>
        <p:nvSpPr>
          <p:cNvPr id="21" name="Text Placeholder 4">
            <a:extLst>
              <a:ext uri="{FF2B5EF4-FFF2-40B4-BE49-F238E27FC236}">
                <a16:creationId xmlns:a16="http://schemas.microsoft.com/office/drawing/2014/main" id="{20488A70-E6FB-400F-9E4F-803D78D511F8}"/>
              </a:ext>
            </a:extLst>
          </p:cNvPr>
          <p:cNvSpPr>
            <a:spLocks noGrp="1"/>
          </p:cNvSpPr>
          <p:nvPr>
            <p:ph type="body" sz="quarter" idx="3" hasCustomPrompt="1"/>
          </p:nvPr>
        </p:nvSpPr>
        <p:spPr>
          <a:xfrm>
            <a:off x="6277199" y="2160000"/>
            <a:ext cx="5554800" cy="1007373"/>
          </a:xfrm>
        </p:spPr>
        <p:txBody>
          <a:bodyPr anchor="t">
            <a:normAutofit/>
          </a:bodyPr>
          <a:lstStyle>
            <a:lvl1pPr marL="0" indent="0">
              <a:buNone/>
              <a:defRPr lang="en-US" sz="2800" kern="1200" dirty="0" smtClean="0">
                <a:solidFill>
                  <a:srgbClr val="DF6036"/>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2500"/>
              </a:lnSpc>
              <a:spcBef>
                <a:spcPts val="1000"/>
              </a:spcBef>
              <a:buFont typeface="Arial" panose="020B0604020202020204" pitchFamily="34" charset="0"/>
              <a:buNone/>
            </a:pPr>
            <a:r>
              <a:rPr lang="en-US" dirty="0"/>
              <a:t>Edit Master sub-title styles</a:t>
            </a:r>
          </a:p>
        </p:txBody>
      </p:sp>
      <p:pic>
        <p:nvPicPr>
          <p:cNvPr id="10" name="Picture 9">
            <a:extLst>
              <a:ext uri="{FF2B5EF4-FFF2-40B4-BE49-F238E27FC236}">
                <a16:creationId xmlns:a16="http://schemas.microsoft.com/office/drawing/2014/main" id="{45D6807B-60FD-4186-89E8-3E1F93465C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
        <p:nvSpPr>
          <p:cNvPr id="11" name="Title 1">
            <a:extLst>
              <a:ext uri="{FF2B5EF4-FFF2-40B4-BE49-F238E27FC236}">
                <a16:creationId xmlns:a16="http://schemas.microsoft.com/office/drawing/2014/main" id="{9443D28B-B50E-4B4E-858F-B8BAC82A5C7F}"/>
              </a:ext>
            </a:extLst>
          </p:cNvPr>
          <p:cNvSpPr>
            <a:spLocks noGrp="1"/>
          </p:cNvSpPr>
          <p:nvPr>
            <p:ph type="title"/>
          </p:nvPr>
        </p:nvSpPr>
        <p:spPr>
          <a:xfrm>
            <a:off x="360000" y="365125"/>
            <a:ext cx="11472000" cy="1460500"/>
          </a:xfrm>
        </p:spPr>
        <p:txBody>
          <a:bodyPr anchor="t"/>
          <a:lstStyle/>
          <a:p>
            <a:r>
              <a:rPr lang="en-US" dirty="0"/>
              <a:t>Click to edit Master title style</a:t>
            </a:r>
          </a:p>
        </p:txBody>
      </p:sp>
    </p:spTree>
    <p:extLst>
      <p:ext uri="{BB962C8B-B14F-4D97-AF65-F5344CB8AC3E}">
        <p14:creationId xmlns:p14="http://schemas.microsoft.com/office/powerpoint/2010/main" val="408258524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image" Target="../media/image1.jpg"/><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3.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1.jp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3.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image" Target="../media/image6.png"/><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7.jp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image" Target="../media/image6.pn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image" Target="../media/image7.jp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5.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5.xml"/><Relationship Id="rId7" Type="http://schemas.openxmlformats.org/officeDocument/2006/relationships/image" Target="../media/image1.jp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theme" Target="../theme/theme6.xml"/><Relationship Id="rId5" Type="http://schemas.openxmlformats.org/officeDocument/2006/relationships/slideLayout" Target="../slideLayouts/slideLayout77.xml"/><Relationship Id="rId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ECFE99-21A3-41BC-9A68-669B69DE83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F51152-6BB5-4583-BF12-BDA0DE15DCC1}" type="datetime1">
              <a:rPr lang="en-US" smtClean="0"/>
              <a:t>11/1/2022</a:t>
            </a:fld>
            <a:endParaRPr lang="en-US"/>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 NEW | DO BETTER  |  DO MORE  |  DO RIGHT </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en-US" smtClean="0"/>
              <a:t>‹#›</a:t>
            </a:fld>
            <a:endParaRPr lang="en-US"/>
          </a:p>
        </p:txBody>
      </p:sp>
    </p:spTree>
    <p:extLst>
      <p:ext uri="{BB962C8B-B14F-4D97-AF65-F5344CB8AC3E}">
        <p14:creationId xmlns:p14="http://schemas.microsoft.com/office/powerpoint/2010/main" val="2666144529"/>
      </p:ext>
    </p:extLst>
  </p:cSld>
  <p:clrMap bg1="lt1" tx1="dk1" bg2="lt2" tx2="dk2" accent1="accent1" accent2="accent2" accent3="accent3" accent4="accent4" accent5="accent5" accent6="accent6" hlink="hlink" folHlink="folHlink"/>
  <p:sldLayoutIdLst>
    <p:sldLayoutId id="2147483805" r:id="rId1"/>
    <p:sldLayoutId id="2147483818" r:id="rId2"/>
    <p:sldLayoutId id="2147483807" r:id="rId3"/>
    <p:sldLayoutId id="2147483871" r:id="rId4"/>
    <p:sldLayoutId id="2147483808"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 NEW | DO BETTER  |  DO MORE  |  DO RIGHT </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en-US" smtClean="0"/>
              <a:t>‹#›</a:t>
            </a:fld>
            <a:endParaRPr lang="en-US"/>
          </a:p>
        </p:txBody>
      </p:sp>
      <p:pic>
        <p:nvPicPr>
          <p:cNvPr id="9" name="Picture 8">
            <a:extLst>
              <a:ext uri="{FF2B5EF4-FFF2-40B4-BE49-F238E27FC236}">
                <a16:creationId xmlns:a16="http://schemas.microsoft.com/office/drawing/2014/main" id="{1DB0ADA3-A210-435F-B2FA-79AF56F71A12}"/>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3348238963"/>
      </p:ext>
    </p:extLst>
  </p:cSld>
  <p:clrMap bg1="lt1" tx1="dk1" bg2="lt2" tx2="dk2" accent1="accent1" accent2="accent2" accent3="accent3" accent4="accent4" accent5="accent5" accent6="accent6" hlink="hlink" folHlink="folHlink"/>
  <p:sldLayoutIdLst>
    <p:sldLayoutId id="2147483806" r:id="rId1"/>
    <p:sldLayoutId id="2147483668" r:id="rId2"/>
    <p:sldLayoutId id="2147483679" r:id="rId3"/>
    <p:sldLayoutId id="2147483712" r:id="rId4"/>
    <p:sldLayoutId id="2147483685" r:id="rId5"/>
    <p:sldLayoutId id="2147483683" r:id="rId6"/>
    <p:sldLayoutId id="2147483686" r:id="rId7"/>
    <p:sldLayoutId id="2147483687" r:id="rId8"/>
    <p:sldLayoutId id="2147483688" r:id="rId9"/>
    <p:sldLayoutId id="2147483689" r:id="rId10"/>
    <p:sldLayoutId id="2147483690" r:id="rId11"/>
    <p:sldLayoutId id="2147483729" r:id="rId12"/>
    <p:sldLayoutId id="2147483730" r:id="rId13"/>
    <p:sldLayoutId id="2147483731" r:id="rId14"/>
    <p:sldLayoutId id="2147483691" r:id="rId15"/>
    <p:sldLayoutId id="2147483692" r:id="rId16"/>
    <p:sldLayoutId id="2147483787" r:id="rId17"/>
    <p:sldLayoutId id="2147483788" r:id="rId18"/>
    <p:sldLayoutId id="2147483717" r:id="rId19"/>
    <p:sldLayoutId id="2147483709" r:id="rId20"/>
    <p:sldLayoutId id="2147483817" r:id="rId21"/>
    <p:sldLayoutId id="2147483693" r:id="rId22"/>
    <p:sldLayoutId id="2147483708" r:id="rId23"/>
    <p:sldLayoutId id="2147483877" r:id="rId2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 NEW | DO BETTER  |  DO MORE  |  DO RIGHT </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en-US" smtClean="0"/>
              <a:t>‹#›</a:t>
            </a:fld>
            <a:endParaRPr lang="en-US"/>
          </a:p>
        </p:txBody>
      </p:sp>
      <p:pic>
        <p:nvPicPr>
          <p:cNvPr id="9" name="Picture 8">
            <a:extLst>
              <a:ext uri="{FF2B5EF4-FFF2-40B4-BE49-F238E27FC236}">
                <a16:creationId xmlns:a16="http://schemas.microsoft.com/office/drawing/2014/main" id="{1DB0ADA3-A210-435F-B2FA-79AF56F71A1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60000" y="6461264"/>
            <a:ext cx="1617656" cy="155295"/>
          </a:xfrm>
          <a:prstGeom prst="rect">
            <a:avLst/>
          </a:prstGeom>
        </p:spPr>
      </p:pic>
    </p:spTree>
    <p:extLst>
      <p:ext uri="{BB962C8B-B14F-4D97-AF65-F5344CB8AC3E}">
        <p14:creationId xmlns:p14="http://schemas.microsoft.com/office/powerpoint/2010/main" val="2899592444"/>
      </p:ext>
    </p:extLst>
  </p:cSld>
  <p:clrMap bg1="lt1" tx1="dk1" bg2="lt2" tx2="dk2" accent1="accent1" accent2="accent2" accent3="accent3" accent4="accent4" accent5="accent5" accent6="accent6" hlink="hlink" folHlink="folHlink"/>
  <p:sldLayoutIdLst>
    <p:sldLayoutId id="2147483810" r:id="rId1"/>
    <p:sldLayoutId id="2147483719" r:id="rId2"/>
    <p:sldLayoutId id="2147483720" r:id="rId3"/>
    <p:sldLayoutId id="2147483721" r:id="rId4"/>
    <p:sldLayoutId id="2147483722" r:id="rId5"/>
    <p:sldLayoutId id="2147483723" r:id="rId6"/>
    <p:sldLayoutId id="2147483725" r:id="rId7"/>
    <p:sldLayoutId id="2147483726" r:id="rId8"/>
    <p:sldLayoutId id="2147483724" r:id="rId9"/>
    <p:sldLayoutId id="2147483727"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DO NEW | DO BETTER  |  DO MORE  |  DO RIGHT </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a:t>
            </a:fld>
            <a:endParaRPr lang="en-US"/>
          </a:p>
        </p:txBody>
      </p:sp>
      <p:pic>
        <p:nvPicPr>
          <p:cNvPr id="7" name="Picture 6">
            <a:extLst>
              <a:ext uri="{FF2B5EF4-FFF2-40B4-BE49-F238E27FC236}">
                <a16:creationId xmlns:a16="http://schemas.microsoft.com/office/drawing/2014/main" id="{D04BE14F-DB6C-45E5-B76C-3C943F13CF65}"/>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299224417"/>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DO NEW | DO BETTER  |  DO MORE  |  DO RIGHT </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1172BA0D-A5AC-44C4-9328-2D1F91CD9458}" type="slidenum">
              <a:rPr lang="en-US" smtClean="0"/>
              <a:pPr/>
              <a:t>‹#›</a:t>
            </a:fld>
            <a:endParaRPr lang="en-US"/>
          </a:p>
        </p:txBody>
      </p:sp>
      <p:pic>
        <p:nvPicPr>
          <p:cNvPr id="7" name="Picture 6">
            <a:extLst>
              <a:ext uri="{FF2B5EF4-FFF2-40B4-BE49-F238E27FC236}">
                <a16:creationId xmlns:a16="http://schemas.microsoft.com/office/drawing/2014/main" id="{01883AD3-AE0D-4BB6-9226-DC47CA1CD98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60000" y="6460721"/>
            <a:ext cx="1617655" cy="155295"/>
          </a:xfrm>
          <a:prstGeom prst="rect">
            <a:avLst/>
          </a:prstGeom>
        </p:spPr>
      </p:pic>
    </p:spTree>
    <p:extLst>
      <p:ext uri="{BB962C8B-B14F-4D97-AF65-F5344CB8AC3E}">
        <p14:creationId xmlns:p14="http://schemas.microsoft.com/office/powerpoint/2010/main" val="303510419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BBFC7-6E46-4C0D-BE5B-6798345EF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C4AEEC-9D60-48EE-A27F-513CFCFDD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3869DCB-88CB-4663-8E85-E00BF46B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DO NEW | DO BETTER  |  DO MORE  |  DO RIGHT </a:t>
            </a:r>
          </a:p>
        </p:txBody>
      </p:sp>
      <p:sp>
        <p:nvSpPr>
          <p:cNvPr id="6" name="Slide Number Placeholder 5">
            <a:extLst>
              <a:ext uri="{FF2B5EF4-FFF2-40B4-BE49-F238E27FC236}">
                <a16:creationId xmlns:a16="http://schemas.microsoft.com/office/drawing/2014/main" id="{18C381DD-F3FA-43B2-8F67-1F68DA67A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72BA0D-A5AC-44C4-9328-2D1F91CD9458}" type="slidenum">
              <a:rPr lang="en-US" smtClean="0"/>
              <a:t>‹#›</a:t>
            </a:fld>
            <a:endParaRPr lang="en-US"/>
          </a:p>
        </p:txBody>
      </p:sp>
    </p:spTree>
    <p:extLst>
      <p:ext uri="{BB962C8B-B14F-4D97-AF65-F5344CB8AC3E}">
        <p14:creationId xmlns:p14="http://schemas.microsoft.com/office/powerpoint/2010/main" val="1517988935"/>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regex101.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autoregex.xyz/"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spacy.io/usage"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909C-1BF4-C9F3-4481-1F2C489BDBF8}"/>
              </a:ext>
            </a:extLst>
          </p:cNvPr>
          <p:cNvSpPr>
            <a:spLocks noGrp="1"/>
          </p:cNvSpPr>
          <p:nvPr>
            <p:ph type="ctrTitle"/>
          </p:nvPr>
        </p:nvSpPr>
        <p:spPr/>
        <p:txBody>
          <a:bodyPr>
            <a:normAutofit/>
          </a:bodyPr>
          <a:lstStyle/>
          <a:p>
            <a:r>
              <a:rPr lang="en-US" sz="4400" dirty="0"/>
              <a:t>Introduction to </a:t>
            </a:r>
            <a:br>
              <a:rPr lang="en-US" sz="4400" dirty="0"/>
            </a:br>
            <a:r>
              <a:rPr lang="en-US" sz="4400" dirty="0"/>
              <a:t>Text Mining</a:t>
            </a:r>
          </a:p>
        </p:txBody>
      </p:sp>
      <p:sp>
        <p:nvSpPr>
          <p:cNvPr id="3" name="Subtitle 2">
            <a:extLst>
              <a:ext uri="{FF2B5EF4-FFF2-40B4-BE49-F238E27FC236}">
                <a16:creationId xmlns:a16="http://schemas.microsoft.com/office/drawing/2014/main" id="{81D4515F-873B-E16F-6A0E-70C580356D3F}"/>
              </a:ext>
            </a:extLst>
          </p:cNvPr>
          <p:cNvSpPr>
            <a:spLocks noGrp="1"/>
          </p:cNvSpPr>
          <p:nvPr>
            <p:ph type="subTitle" idx="1"/>
          </p:nvPr>
        </p:nvSpPr>
        <p:spPr/>
        <p:txBody>
          <a:bodyPr/>
          <a:lstStyle/>
          <a:p>
            <a:r>
              <a:rPr lang="en-US" dirty="0"/>
              <a:t>08/11/2022</a:t>
            </a:r>
          </a:p>
        </p:txBody>
      </p:sp>
      <p:sp>
        <p:nvSpPr>
          <p:cNvPr id="4" name="Text Placeholder 3">
            <a:extLst>
              <a:ext uri="{FF2B5EF4-FFF2-40B4-BE49-F238E27FC236}">
                <a16:creationId xmlns:a16="http://schemas.microsoft.com/office/drawing/2014/main" id="{C4A491FB-0664-634B-28FF-50DB54CA6440}"/>
              </a:ext>
            </a:extLst>
          </p:cNvPr>
          <p:cNvSpPr>
            <a:spLocks noGrp="1"/>
          </p:cNvSpPr>
          <p:nvPr>
            <p:ph type="body" idx="17"/>
          </p:nvPr>
        </p:nvSpPr>
        <p:spPr/>
        <p:txBody>
          <a:bodyPr/>
          <a:lstStyle/>
          <a:p>
            <a:r>
              <a:rPr lang="en-US" dirty="0"/>
              <a:t>Eléonore Charles</a:t>
            </a:r>
          </a:p>
        </p:txBody>
      </p:sp>
    </p:spTree>
    <p:extLst>
      <p:ext uri="{BB962C8B-B14F-4D97-AF65-F5344CB8AC3E}">
        <p14:creationId xmlns:p14="http://schemas.microsoft.com/office/powerpoint/2010/main" val="3160309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5C7B-816E-9CFF-9C95-05C979A11A94}"/>
              </a:ext>
            </a:extLst>
          </p:cNvPr>
          <p:cNvSpPr>
            <a:spLocks noGrp="1"/>
          </p:cNvSpPr>
          <p:nvPr>
            <p:ph type="title"/>
          </p:nvPr>
        </p:nvSpPr>
        <p:spPr/>
        <p:txBody>
          <a:bodyPr/>
          <a:lstStyle/>
          <a:p>
            <a:r>
              <a:rPr lang="en-US" dirty="0"/>
              <a:t>NLP use cases examples</a:t>
            </a:r>
          </a:p>
        </p:txBody>
      </p:sp>
      <p:pic>
        <p:nvPicPr>
          <p:cNvPr id="7" name="Content Placeholder 6" descr="Diagram&#10;&#10;Description automatically generated">
            <a:extLst>
              <a:ext uri="{FF2B5EF4-FFF2-40B4-BE49-F238E27FC236}">
                <a16:creationId xmlns:a16="http://schemas.microsoft.com/office/drawing/2014/main" id="{92EB22D1-54C5-6AE5-0C84-145E25F207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00" y="1752202"/>
            <a:ext cx="6060455" cy="3353595"/>
          </a:xfrm>
        </p:spPr>
      </p:pic>
      <p:sp>
        <p:nvSpPr>
          <p:cNvPr id="4" name="Footer Placeholder 3">
            <a:extLst>
              <a:ext uri="{FF2B5EF4-FFF2-40B4-BE49-F238E27FC236}">
                <a16:creationId xmlns:a16="http://schemas.microsoft.com/office/drawing/2014/main" id="{50E56DB6-E524-1EBA-D8E6-B8D6B2DDE8D4}"/>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C32D6E55-C1D4-B90C-6E1C-CBB795E9233B}"/>
              </a:ext>
            </a:extLst>
          </p:cNvPr>
          <p:cNvSpPr>
            <a:spLocks noGrp="1"/>
          </p:cNvSpPr>
          <p:nvPr>
            <p:ph type="sldNum" sz="quarter" idx="12"/>
          </p:nvPr>
        </p:nvSpPr>
        <p:spPr/>
        <p:txBody>
          <a:bodyPr/>
          <a:lstStyle/>
          <a:p>
            <a:fld id="{1172BA0D-A5AC-44C4-9328-2D1F91CD9458}" type="slidenum">
              <a:rPr lang="en-US" smtClean="0"/>
              <a:t>10</a:t>
            </a:fld>
            <a:endParaRPr lang="en-US"/>
          </a:p>
        </p:txBody>
      </p:sp>
      <p:pic>
        <p:nvPicPr>
          <p:cNvPr id="9" name="Picture 8" descr="Diagram&#10;&#10;Description automatically generated with medium confidence">
            <a:extLst>
              <a:ext uri="{FF2B5EF4-FFF2-40B4-BE49-F238E27FC236}">
                <a16:creationId xmlns:a16="http://schemas.microsoft.com/office/drawing/2014/main" id="{E87ECD02-7702-2F60-CF27-8D803880C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037" y="1095375"/>
            <a:ext cx="5414625" cy="4902200"/>
          </a:xfrm>
          <a:prstGeom prst="rect">
            <a:avLst/>
          </a:prstGeom>
        </p:spPr>
      </p:pic>
    </p:spTree>
    <p:extLst>
      <p:ext uri="{BB962C8B-B14F-4D97-AF65-F5344CB8AC3E}">
        <p14:creationId xmlns:p14="http://schemas.microsoft.com/office/powerpoint/2010/main" val="415566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C9FD-5D87-344A-E65F-F0631C6BE0AF}"/>
              </a:ext>
            </a:extLst>
          </p:cNvPr>
          <p:cNvSpPr>
            <a:spLocks noGrp="1"/>
          </p:cNvSpPr>
          <p:nvPr>
            <p:ph type="title"/>
          </p:nvPr>
        </p:nvSpPr>
        <p:spPr/>
        <p:txBody>
          <a:bodyPr/>
          <a:lstStyle/>
          <a:p>
            <a:r>
              <a:rPr lang="en-US" dirty="0"/>
              <a:t>Keyword extraction</a:t>
            </a:r>
          </a:p>
        </p:txBody>
      </p:sp>
      <p:sp>
        <p:nvSpPr>
          <p:cNvPr id="3" name="Content Placeholder 2">
            <a:extLst>
              <a:ext uri="{FF2B5EF4-FFF2-40B4-BE49-F238E27FC236}">
                <a16:creationId xmlns:a16="http://schemas.microsoft.com/office/drawing/2014/main" id="{B9B52044-7462-9AC3-D06A-D239A784CB5A}"/>
              </a:ext>
            </a:extLst>
          </p:cNvPr>
          <p:cNvSpPr>
            <a:spLocks noGrp="1"/>
          </p:cNvSpPr>
          <p:nvPr>
            <p:ph idx="1"/>
          </p:nvPr>
        </p:nvSpPr>
        <p:spPr>
          <a:xfrm>
            <a:off x="360000" y="1710765"/>
            <a:ext cx="4880417" cy="4020091"/>
          </a:xfrm>
        </p:spPr>
        <p:txBody>
          <a:bodyPr/>
          <a:lstStyle/>
          <a:p>
            <a:pPr algn="l"/>
            <a:r>
              <a:rPr lang="en-US" b="0" i="0" dirty="0">
                <a:effectLst/>
                <a:latin typeface="-apple-system"/>
              </a:rPr>
              <a:t>Aims to identify all the keywords from a given natural language input.</a:t>
            </a:r>
          </a:p>
          <a:p>
            <a:pPr algn="l"/>
            <a:r>
              <a:rPr lang="en-US" b="0" i="0" dirty="0">
                <a:effectLst/>
                <a:latin typeface="-apple-system"/>
              </a:rPr>
              <a:t>Services like PubMed auto-tag their articles based on AI keyword extraction.</a:t>
            </a:r>
          </a:p>
          <a:p>
            <a:endParaRPr lang="en-US" dirty="0"/>
          </a:p>
        </p:txBody>
      </p:sp>
      <p:sp>
        <p:nvSpPr>
          <p:cNvPr id="4" name="Footer Placeholder 3">
            <a:extLst>
              <a:ext uri="{FF2B5EF4-FFF2-40B4-BE49-F238E27FC236}">
                <a16:creationId xmlns:a16="http://schemas.microsoft.com/office/drawing/2014/main" id="{D9217619-3789-F78D-4CD7-D3631708F0B1}"/>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3C57F675-AB77-1D8B-B6D0-6D864033A38D}"/>
              </a:ext>
            </a:extLst>
          </p:cNvPr>
          <p:cNvSpPr>
            <a:spLocks noGrp="1"/>
          </p:cNvSpPr>
          <p:nvPr>
            <p:ph type="sldNum" sz="quarter" idx="12"/>
          </p:nvPr>
        </p:nvSpPr>
        <p:spPr/>
        <p:txBody>
          <a:bodyPr/>
          <a:lstStyle/>
          <a:p>
            <a:fld id="{1172BA0D-A5AC-44C4-9328-2D1F91CD9458}" type="slidenum">
              <a:rPr lang="en-US" smtClean="0"/>
              <a:t>11</a:t>
            </a:fld>
            <a:endParaRPr lang="en-US"/>
          </a:p>
        </p:txBody>
      </p:sp>
      <p:pic>
        <p:nvPicPr>
          <p:cNvPr id="3074" name="Picture 2" descr="Author Keywords in PubMed. NLM Technical Bulletin. 2013 Jan–Feb">
            <a:extLst>
              <a:ext uri="{FF2B5EF4-FFF2-40B4-BE49-F238E27FC236}">
                <a16:creationId xmlns:a16="http://schemas.microsoft.com/office/drawing/2014/main" id="{EAEA77AA-AB61-78E4-D049-0240B1074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818" y="1418954"/>
            <a:ext cx="6164781" cy="402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984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BF95-AF23-1EF8-978B-803B3913929D}"/>
              </a:ext>
            </a:extLst>
          </p:cNvPr>
          <p:cNvSpPr>
            <a:spLocks noGrp="1"/>
          </p:cNvSpPr>
          <p:nvPr>
            <p:ph type="title"/>
          </p:nvPr>
        </p:nvSpPr>
        <p:spPr>
          <a:xfrm>
            <a:off x="360000" y="443255"/>
            <a:ext cx="11472000" cy="1460500"/>
          </a:xfrm>
        </p:spPr>
        <p:txBody>
          <a:bodyPr/>
          <a:lstStyle/>
          <a:p>
            <a:r>
              <a:rPr lang="en-US" dirty="0"/>
              <a:t>Topic modeling</a:t>
            </a:r>
          </a:p>
        </p:txBody>
      </p:sp>
      <p:sp>
        <p:nvSpPr>
          <p:cNvPr id="3" name="Content Placeholder 2">
            <a:extLst>
              <a:ext uri="{FF2B5EF4-FFF2-40B4-BE49-F238E27FC236}">
                <a16:creationId xmlns:a16="http://schemas.microsoft.com/office/drawing/2014/main" id="{514ED87A-9441-169D-DD28-746F542931F1}"/>
              </a:ext>
            </a:extLst>
          </p:cNvPr>
          <p:cNvSpPr>
            <a:spLocks noGrp="1"/>
          </p:cNvSpPr>
          <p:nvPr>
            <p:ph idx="1"/>
          </p:nvPr>
        </p:nvSpPr>
        <p:spPr>
          <a:xfrm>
            <a:off x="475644" y="1594130"/>
            <a:ext cx="3459748" cy="4528877"/>
          </a:xfrm>
        </p:spPr>
        <p:txBody>
          <a:bodyPr>
            <a:normAutofit fontScale="92500" lnSpcReduction="20000"/>
          </a:bodyPr>
          <a:lstStyle/>
          <a:p>
            <a:r>
              <a:rPr lang="en-US" b="1" dirty="0">
                <a:latin typeface="-apple-system"/>
              </a:rPr>
              <a:t>U</a:t>
            </a:r>
            <a:r>
              <a:rPr lang="en-US" b="1" i="0" dirty="0">
                <a:effectLst/>
                <a:latin typeface="-apple-system"/>
              </a:rPr>
              <a:t>nsupervised</a:t>
            </a:r>
            <a:r>
              <a:rPr lang="en-US" b="0" i="0" dirty="0">
                <a:effectLst/>
                <a:latin typeface="-apple-system"/>
              </a:rPr>
              <a:t> machine learning technique </a:t>
            </a:r>
          </a:p>
          <a:p>
            <a:r>
              <a:rPr lang="en-US" dirty="0">
                <a:latin typeface="-apple-system"/>
              </a:rPr>
              <a:t>Sc</a:t>
            </a:r>
            <a:r>
              <a:rPr lang="en-US" b="0" i="0" dirty="0">
                <a:effectLst/>
                <a:latin typeface="-apple-system"/>
              </a:rPr>
              <a:t>ans a set of documents, detects word and phrase patterns within them, and </a:t>
            </a:r>
            <a:r>
              <a:rPr lang="en-US" b="1" i="0" dirty="0">
                <a:effectLst/>
                <a:latin typeface="-apple-system"/>
              </a:rPr>
              <a:t>automatically clusters </a:t>
            </a:r>
            <a:r>
              <a:rPr lang="en-US" b="0" i="0" dirty="0">
                <a:effectLst/>
                <a:latin typeface="-apple-system"/>
              </a:rPr>
              <a:t>word groups and similar expressions that </a:t>
            </a:r>
            <a:r>
              <a:rPr lang="en-US" b="1" i="0" dirty="0">
                <a:effectLst/>
                <a:latin typeface="-apple-system"/>
              </a:rPr>
              <a:t>best characterize a set of documents</a:t>
            </a:r>
            <a:r>
              <a:rPr lang="en-US" b="0" i="0" dirty="0">
                <a:effectLst/>
                <a:latin typeface="-apple-system"/>
              </a:rPr>
              <a:t>.</a:t>
            </a:r>
            <a:br>
              <a:rPr lang="en-US" dirty="0"/>
            </a:br>
            <a:endParaRPr lang="en-US" dirty="0"/>
          </a:p>
        </p:txBody>
      </p:sp>
      <p:sp>
        <p:nvSpPr>
          <p:cNvPr id="4" name="Footer Placeholder 3">
            <a:extLst>
              <a:ext uri="{FF2B5EF4-FFF2-40B4-BE49-F238E27FC236}">
                <a16:creationId xmlns:a16="http://schemas.microsoft.com/office/drawing/2014/main" id="{DEA29024-229E-48A2-C91B-FB87A0A8D90D}"/>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E74B095C-5EA3-B39F-525C-376B29F313DA}"/>
              </a:ext>
            </a:extLst>
          </p:cNvPr>
          <p:cNvSpPr>
            <a:spLocks noGrp="1"/>
          </p:cNvSpPr>
          <p:nvPr>
            <p:ph type="sldNum" sz="quarter" idx="12"/>
          </p:nvPr>
        </p:nvSpPr>
        <p:spPr/>
        <p:txBody>
          <a:bodyPr/>
          <a:lstStyle/>
          <a:p>
            <a:fld id="{1172BA0D-A5AC-44C4-9328-2D1F91CD9458}" type="slidenum">
              <a:rPr lang="en-US" smtClean="0"/>
              <a:t>12</a:t>
            </a:fld>
            <a:endParaRPr lang="en-US"/>
          </a:p>
        </p:txBody>
      </p:sp>
      <p:pic>
        <p:nvPicPr>
          <p:cNvPr id="7" name="Picture 6" descr="Diagram&#10;&#10;Description automatically generated">
            <a:extLst>
              <a:ext uri="{FF2B5EF4-FFF2-40B4-BE49-F238E27FC236}">
                <a16:creationId xmlns:a16="http://schemas.microsoft.com/office/drawing/2014/main" id="{FB424626-1062-03F5-99D9-7F01777F3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9709" y="1594131"/>
            <a:ext cx="7556647" cy="4090364"/>
          </a:xfrm>
          <a:prstGeom prst="rect">
            <a:avLst/>
          </a:prstGeom>
        </p:spPr>
      </p:pic>
    </p:spTree>
    <p:extLst>
      <p:ext uri="{BB962C8B-B14F-4D97-AF65-F5344CB8AC3E}">
        <p14:creationId xmlns:p14="http://schemas.microsoft.com/office/powerpoint/2010/main" val="78229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F96D-9F62-EB50-5EC3-B357C5C7D5D9}"/>
              </a:ext>
            </a:extLst>
          </p:cNvPr>
          <p:cNvSpPr>
            <a:spLocks noGrp="1"/>
          </p:cNvSpPr>
          <p:nvPr>
            <p:ph type="title"/>
          </p:nvPr>
        </p:nvSpPr>
        <p:spPr/>
        <p:txBody>
          <a:bodyPr/>
          <a:lstStyle/>
          <a:p>
            <a:r>
              <a:rPr lang="en-US" dirty="0"/>
              <a:t>Text classification</a:t>
            </a:r>
          </a:p>
        </p:txBody>
      </p:sp>
      <p:sp>
        <p:nvSpPr>
          <p:cNvPr id="3" name="Content Placeholder 2">
            <a:extLst>
              <a:ext uri="{FF2B5EF4-FFF2-40B4-BE49-F238E27FC236}">
                <a16:creationId xmlns:a16="http://schemas.microsoft.com/office/drawing/2014/main" id="{29E76546-1C93-BAF8-A893-5533BFF74CA1}"/>
              </a:ext>
            </a:extLst>
          </p:cNvPr>
          <p:cNvSpPr>
            <a:spLocks noGrp="1"/>
          </p:cNvSpPr>
          <p:nvPr>
            <p:ph idx="1"/>
          </p:nvPr>
        </p:nvSpPr>
        <p:spPr>
          <a:xfrm>
            <a:off x="360001" y="1636125"/>
            <a:ext cx="11471999" cy="1914795"/>
          </a:xfrm>
        </p:spPr>
        <p:txBody>
          <a:bodyPr>
            <a:normAutofit/>
          </a:bodyPr>
          <a:lstStyle/>
          <a:p>
            <a:r>
              <a:rPr lang="en-US" b="0" i="0" dirty="0">
                <a:effectLst/>
                <a:latin typeface="-apple-system"/>
              </a:rPr>
              <a:t>It involves assigning a class to an arbitrary piece of natural language input such as documents, email messages, or tweets. </a:t>
            </a:r>
          </a:p>
        </p:txBody>
      </p:sp>
      <p:sp>
        <p:nvSpPr>
          <p:cNvPr id="4" name="Footer Placeholder 3">
            <a:extLst>
              <a:ext uri="{FF2B5EF4-FFF2-40B4-BE49-F238E27FC236}">
                <a16:creationId xmlns:a16="http://schemas.microsoft.com/office/drawing/2014/main" id="{195A5562-B166-35AE-6188-E8BDE4F4542D}"/>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B6C34C7F-13A5-3BD2-BAAA-2E6C3295D8B3}"/>
              </a:ext>
            </a:extLst>
          </p:cNvPr>
          <p:cNvSpPr>
            <a:spLocks noGrp="1"/>
          </p:cNvSpPr>
          <p:nvPr>
            <p:ph type="sldNum" sz="quarter" idx="12"/>
          </p:nvPr>
        </p:nvSpPr>
        <p:spPr/>
        <p:txBody>
          <a:bodyPr/>
          <a:lstStyle/>
          <a:p>
            <a:fld id="{1172BA0D-A5AC-44C4-9328-2D1F91CD9458}" type="slidenum">
              <a:rPr lang="en-US" smtClean="0"/>
              <a:t>13</a:t>
            </a:fld>
            <a:endParaRPr lang="en-US"/>
          </a:p>
        </p:txBody>
      </p:sp>
      <p:pic>
        <p:nvPicPr>
          <p:cNvPr id="7" name="Picture 6" descr="Diagram&#10;&#10;Description automatically generated">
            <a:extLst>
              <a:ext uri="{FF2B5EF4-FFF2-40B4-BE49-F238E27FC236}">
                <a16:creationId xmlns:a16="http://schemas.microsoft.com/office/drawing/2014/main" id="{2AF4BD71-BBE9-DE9E-2746-9AF194B32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0843" y="2656798"/>
            <a:ext cx="5968677" cy="2982002"/>
          </a:xfrm>
          <a:prstGeom prst="rect">
            <a:avLst/>
          </a:prstGeom>
        </p:spPr>
      </p:pic>
      <p:sp>
        <p:nvSpPr>
          <p:cNvPr id="9" name="TextBox 8">
            <a:extLst>
              <a:ext uri="{FF2B5EF4-FFF2-40B4-BE49-F238E27FC236}">
                <a16:creationId xmlns:a16="http://schemas.microsoft.com/office/drawing/2014/main" id="{E89F2FFC-18FE-151A-1262-09F616CF7CB8}"/>
              </a:ext>
            </a:extLst>
          </p:cNvPr>
          <p:cNvSpPr txBox="1"/>
          <p:nvPr/>
        </p:nvSpPr>
        <p:spPr>
          <a:xfrm>
            <a:off x="360000" y="2612497"/>
            <a:ext cx="4638363" cy="3046988"/>
          </a:xfrm>
          <a:prstGeom prst="rect">
            <a:avLst/>
          </a:prstGeom>
          <a:noFill/>
        </p:spPr>
        <p:txBody>
          <a:bodyPr wrap="square">
            <a:spAutoFit/>
          </a:bodyPr>
          <a:lstStyle/>
          <a:p>
            <a:pPr marL="285750" indent="-285750">
              <a:buFont typeface="Arial" panose="020B0604020202020204" pitchFamily="34" charset="0"/>
              <a:buChar char="•"/>
            </a:pPr>
            <a:r>
              <a:rPr lang="en-US" sz="2400" b="0" i="0" dirty="0">
                <a:effectLst/>
                <a:latin typeface="-apple-system"/>
              </a:rPr>
              <a:t>Text classification has many applications, from </a:t>
            </a:r>
            <a:r>
              <a:rPr lang="en-US" sz="2400" b="1" i="0" dirty="0">
                <a:effectLst/>
                <a:latin typeface="-apple-system"/>
              </a:rPr>
              <a:t>spam filtering </a:t>
            </a:r>
            <a:r>
              <a:rPr lang="en-US" sz="2400" b="0" i="0" dirty="0">
                <a:effectLst/>
                <a:latin typeface="-apple-system"/>
              </a:rPr>
              <a:t>(e.g., spam, not spam) to the </a:t>
            </a:r>
            <a:r>
              <a:rPr lang="en-US" sz="2400" b="1" i="0" dirty="0">
                <a:effectLst/>
                <a:latin typeface="-apple-system"/>
              </a:rPr>
              <a:t>analysis of electronic health records </a:t>
            </a:r>
            <a:r>
              <a:rPr lang="en-US" sz="2400" b="0" i="0" dirty="0">
                <a:effectLst/>
                <a:latin typeface="-apple-system"/>
              </a:rPr>
              <a:t>(classifying different medical conditions). </a:t>
            </a:r>
            <a:endParaRPr lang="en-US" sz="2400" dirty="0">
              <a:latin typeface="-apple-system"/>
            </a:endParaRPr>
          </a:p>
          <a:p>
            <a:pPr marL="285750" indent="-285750">
              <a:buFont typeface="Arial" panose="020B0604020202020204" pitchFamily="34" charset="0"/>
              <a:buChar char="•"/>
            </a:pPr>
            <a:r>
              <a:rPr lang="en-US" sz="2400" b="1" i="0" dirty="0">
                <a:effectLst/>
                <a:latin typeface="-apple-system"/>
              </a:rPr>
              <a:t>Deep learning </a:t>
            </a:r>
            <a:r>
              <a:rPr lang="en-US" sz="2400" b="0" i="0" dirty="0">
                <a:effectLst/>
                <a:latin typeface="-apple-system"/>
              </a:rPr>
              <a:t>methods prove very good at text classification.</a:t>
            </a:r>
            <a:endParaRPr lang="en-US" sz="2400" dirty="0"/>
          </a:p>
        </p:txBody>
      </p:sp>
    </p:spTree>
    <p:extLst>
      <p:ext uri="{BB962C8B-B14F-4D97-AF65-F5344CB8AC3E}">
        <p14:creationId xmlns:p14="http://schemas.microsoft.com/office/powerpoint/2010/main" val="365462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706AC-D060-FBE8-1882-4FE3228FDC79}"/>
              </a:ext>
            </a:extLst>
          </p:cNvPr>
          <p:cNvSpPr>
            <a:spLocks noGrp="1"/>
          </p:cNvSpPr>
          <p:nvPr>
            <p:ph type="title"/>
          </p:nvPr>
        </p:nvSpPr>
        <p:spPr/>
        <p:txBody>
          <a:bodyPr/>
          <a:lstStyle/>
          <a:p>
            <a:r>
              <a:rPr lang="en-US" dirty="0"/>
              <a:t>Named Entity Recognition</a:t>
            </a:r>
          </a:p>
        </p:txBody>
      </p:sp>
      <p:sp>
        <p:nvSpPr>
          <p:cNvPr id="3" name="Content Placeholder 2">
            <a:extLst>
              <a:ext uri="{FF2B5EF4-FFF2-40B4-BE49-F238E27FC236}">
                <a16:creationId xmlns:a16="http://schemas.microsoft.com/office/drawing/2014/main" id="{A873DB29-4872-1024-244F-9935546C91F1}"/>
              </a:ext>
            </a:extLst>
          </p:cNvPr>
          <p:cNvSpPr>
            <a:spLocks noGrp="1"/>
          </p:cNvSpPr>
          <p:nvPr>
            <p:ph idx="1"/>
          </p:nvPr>
        </p:nvSpPr>
        <p:spPr>
          <a:xfrm>
            <a:off x="360000" y="1718040"/>
            <a:ext cx="4272960" cy="4020091"/>
          </a:xfrm>
        </p:spPr>
        <p:txBody>
          <a:bodyPr>
            <a:normAutofit lnSpcReduction="10000"/>
          </a:bodyPr>
          <a:lstStyle/>
          <a:p>
            <a:r>
              <a:rPr lang="en-US" b="0" i="0" dirty="0">
                <a:effectLst/>
                <a:latin typeface="-apple-system"/>
              </a:rPr>
              <a:t>The entity recognition task involves detecting </a:t>
            </a:r>
            <a:r>
              <a:rPr lang="en-US" b="1" i="0" dirty="0">
                <a:effectLst/>
                <a:latin typeface="-apple-system"/>
              </a:rPr>
              <a:t>mentions of specific types of information </a:t>
            </a:r>
            <a:r>
              <a:rPr lang="en-US" b="0" i="0" dirty="0">
                <a:effectLst/>
                <a:latin typeface="-apple-system"/>
              </a:rPr>
              <a:t>in natural language input. </a:t>
            </a:r>
          </a:p>
          <a:p>
            <a:r>
              <a:rPr lang="en-US" b="0" i="0" dirty="0">
                <a:effectLst/>
                <a:latin typeface="-apple-system"/>
              </a:rPr>
              <a:t>Typical entities of interest for entity recognition include people, organizations, locations, events, and products.</a:t>
            </a:r>
            <a:endParaRPr lang="en-US" dirty="0"/>
          </a:p>
        </p:txBody>
      </p:sp>
      <p:sp>
        <p:nvSpPr>
          <p:cNvPr id="4" name="Footer Placeholder 3">
            <a:extLst>
              <a:ext uri="{FF2B5EF4-FFF2-40B4-BE49-F238E27FC236}">
                <a16:creationId xmlns:a16="http://schemas.microsoft.com/office/drawing/2014/main" id="{D8AC8F12-169D-8C77-F391-8E4873652BD4}"/>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62BB6071-3BA4-1FB4-1272-C0BFB7002A3C}"/>
              </a:ext>
            </a:extLst>
          </p:cNvPr>
          <p:cNvSpPr>
            <a:spLocks noGrp="1"/>
          </p:cNvSpPr>
          <p:nvPr>
            <p:ph type="sldNum" sz="quarter" idx="12"/>
          </p:nvPr>
        </p:nvSpPr>
        <p:spPr/>
        <p:txBody>
          <a:bodyPr/>
          <a:lstStyle/>
          <a:p>
            <a:fld id="{1172BA0D-A5AC-44C4-9328-2D1F91CD9458}" type="slidenum">
              <a:rPr lang="en-US" smtClean="0"/>
              <a:t>14</a:t>
            </a:fld>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EB50C5A4-0FA2-D257-112B-A81BBB4E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552" y="1825625"/>
            <a:ext cx="6925998" cy="3433629"/>
          </a:xfrm>
          <a:prstGeom prst="rect">
            <a:avLst/>
          </a:prstGeom>
        </p:spPr>
      </p:pic>
    </p:spTree>
    <p:extLst>
      <p:ext uri="{BB962C8B-B14F-4D97-AF65-F5344CB8AC3E}">
        <p14:creationId xmlns:p14="http://schemas.microsoft.com/office/powerpoint/2010/main" val="4216594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B509-91E3-CDE0-2BC3-31A4A78A3041}"/>
              </a:ext>
            </a:extLst>
          </p:cNvPr>
          <p:cNvSpPr>
            <a:spLocks noGrp="1"/>
          </p:cNvSpPr>
          <p:nvPr>
            <p:ph type="title"/>
          </p:nvPr>
        </p:nvSpPr>
        <p:spPr/>
        <p:txBody>
          <a:bodyPr/>
          <a:lstStyle/>
          <a:p>
            <a:r>
              <a:rPr lang="en-US" dirty="0"/>
              <a:t>Text Summarization</a:t>
            </a:r>
          </a:p>
        </p:txBody>
      </p:sp>
      <p:sp>
        <p:nvSpPr>
          <p:cNvPr id="3" name="Content Placeholder 2">
            <a:extLst>
              <a:ext uri="{FF2B5EF4-FFF2-40B4-BE49-F238E27FC236}">
                <a16:creationId xmlns:a16="http://schemas.microsoft.com/office/drawing/2014/main" id="{87F131BD-22DD-B5C9-D0CD-20C452028C98}"/>
              </a:ext>
            </a:extLst>
          </p:cNvPr>
          <p:cNvSpPr>
            <a:spLocks noGrp="1"/>
          </p:cNvSpPr>
          <p:nvPr>
            <p:ph idx="1"/>
          </p:nvPr>
        </p:nvSpPr>
        <p:spPr>
          <a:xfrm>
            <a:off x="360000" y="1655253"/>
            <a:ext cx="5549720" cy="3769745"/>
          </a:xfrm>
        </p:spPr>
        <p:txBody>
          <a:bodyPr>
            <a:normAutofit lnSpcReduction="10000"/>
          </a:bodyPr>
          <a:lstStyle/>
          <a:p>
            <a:r>
              <a:rPr lang="en-US" b="0" i="0" dirty="0">
                <a:effectLst/>
                <a:latin typeface="-apple-system"/>
              </a:rPr>
              <a:t>The text summarization task produces a short extract of arbitrary natural language input, typically a document or article. </a:t>
            </a:r>
          </a:p>
          <a:p>
            <a:r>
              <a:rPr lang="en-US" b="0" i="0" dirty="0">
                <a:effectLst/>
                <a:latin typeface="-apple-system"/>
              </a:rPr>
              <a:t>The goal is to create a summary that retains the meaning and style of the source: synthesizing high-level concepts while maintaining factual accuracy without excessive detail.</a:t>
            </a:r>
            <a:endParaRPr lang="en-US" dirty="0"/>
          </a:p>
        </p:txBody>
      </p:sp>
      <p:sp>
        <p:nvSpPr>
          <p:cNvPr id="4" name="Footer Placeholder 3">
            <a:extLst>
              <a:ext uri="{FF2B5EF4-FFF2-40B4-BE49-F238E27FC236}">
                <a16:creationId xmlns:a16="http://schemas.microsoft.com/office/drawing/2014/main" id="{7F9A37AC-7464-5B73-D84D-80D443B84B54}"/>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2FFC6A2A-501D-8C2B-AC5B-7437F7B3D7F5}"/>
              </a:ext>
            </a:extLst>
          </p:cNvPr>
          <p:cNvSpPr>
            <a:spLocks noGrp="1"/>
          </p:cNvSpPr>
          <p:nvPr>
            <p:ph type="sldNum" sz="quarter" idx="12"/>
          </p:nvPr>
        </p:nvSpPr>
        <p:spPr/>
        <p:txBody>
          <a:bodyPr/>
          <a:lstStyle/>
          <a:p>
            <a:fld id="{1172BA0D-A5AC-44C4-9328-2D1F91CD9458}" type="slidenum">
              <a:rPr lang="en-US" smtClean="0"/>
              <a:t>15</a:t>
            </a:fld>
            <a:endParaRPr lang="en-US"/>
          </a:p>
        </p:txBody>
      </p:sp>
      <p:pic>
        <p:nvPicPr>
          <p:cNvPr id="7" name="Picture 6" descr="Timeline&#10;&#10;Description automatically generated">
            <a:extLst>
              <a:ext uri="{FF2B5EF4-FFF2-40B4-BE49-F238E27FC236}">
                <a16:creationId xmlns:a16="http://schemas.microsoft.com/office/drawing/2014/main" id="{59E17299-B45B-EE07-E7F5-3D01333D3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280" y="1825625"/>
            <a:ext cx="5549720" cy="3213288"/>
          </a:xfrm>
          <a:prstGeom prst="rect">
            <a:avLst/>
          </a:prstGeom>
        </p:spPr>
      </p:pic>
    </p:spTree>
    <p:extLst>
      <p:ext uri="{BB962C8B-B14F-4D97-AF65-F5344CB8AC3E}">
        <p14:creationId xmlns:p14="http://schemas.microsoft.com/office/powerpoint/2010/main" val="226018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DDF8-F02E-C0F8-CC7C-2D8D71F0EB6D}"/>
              </a:ext>
            </a:extLst>
          </p:cNvPr>
          <p:cNvSpPr>
            <a:spLocks noGrp="1"/>
          </p:cNvSpPr>
          <p:nvPr>
            <p:ph type="title"/>
          </p:nvPr>
        </p:nvSpPr>
        <p:spPr/>
        <p:txBody>
          <a:bodyPr/>
          <a:lstStyle/>
          <a:p>
            <a:r>
              <a:rPr lang="en-US" dirty="0"/>
              <a:t>Conversational Agents</a:t>
            </a:r>
          </a:p>
        </p:txBody>
      </p:sp>
      <p:sp>
        <p:nvSpPr>
          <p:cNvPr id="3" name="Content Placeholder 2">
            <a:extLst>
              <a:ext uri="{FF2B5EF4-FFF2-40B4-BE49-F238E27FC236}">
                <a16:creationId xmlns:a16="http://schemas.microsoft.com/office/drawing/2014/main" id="{9F3B4C27-5484-AFBB-BC4F-B7B249B7B3D2}"/>
              </a:ext>
            </a:extLst>
          </p:cNvPr>
          <p:cNvSpPr>
            <a:spLocks noGrp="1"/>
          </p:cNvSpPr>
          <p:nvPr>
            <p:ph idx="1"/>
          </p:nvPr>
        </p:nvSpPr>
        <p:spPr>
          <a:xfrm>
            <a:off x="360000" y="1500105"/>
            <a:ext cx="7178024" cy="4992770"/>
          </a:xfrm>
        </p:spPr>
        <p:txBody>
          <a:bodyPr>
            <a:normAutofit fontScale="85000" lnSpcReduction="20000"/>
          </a:bodyPr>
          <a:lstStyle/>
          <a:p>
            <a:r>
              <a:rPr lang="en-US" b="0" i="0" dirty="0">
                <a:effectLst/>
                <a:latin typeface="-apple-system"/>
              </a:rPr>
              <a:t>The main task of a conversational agent is to have conversations with humans. </a:t>
            </a:r>
          </a:p>
          <a:p>
            <a:r>
              <a:rPr lang="en-US" b="0" i="0" dirty="0">
                <a:effectLst/>
                <a:latin typeface="-apple-system"/>
              </a:rPr>
              <a:t>The most popular type of conversational agent is </a:t>
            </a:r>
            <a:r>
              <a:rPr lang="en-US" b="1" i="0" dirty="0">
                <a:effectLst/>
                <a:latin typeface="-apple-system"/>
              </a:rPr>
              <a:t>chatbots</a:t>
            </a:r>
            <a:r>
              <a:rPr lang="en-US" b="0" i="0" dirty="0">
                <a:effectLst/>
                <a:latin typeface="-apple-system"/>
              </a:rPr>
              <a:t>. Their function is to provide the answer or perform the requested action. They are used in many different fields: </a:t>
            </a:r>
          </a:p>
          <a:p>
            <a:pPr lvl="1"/>
            <a:r>
              <a:rPr lang="en-US" b="0" i="0" dirty="0">
                <a:effectLst/>
                <a:latin typeface="-apple-system"/>
              </a:rPr>
              <a:t>telecommunications (providing support), </a:t>
            </a:r>
          </a:p>
          <a:p>
            <a:pPr lvl="1"/>
            <a:r>
              <a:rPr lang="en-US" b="0" i="0" dirty="0">
                <a:effectLst/>
                <a:latin typeface="-apple-system"/>
              </a:rPr>
              <a:t>marketing and sales (24/7 sales and helping customers), </a:t>
            </a:r>
          </a:p>
          <a:p>
            <a:pPr lvl="1"/>
            <a:r>
              <a:rPr lang="en-US" b="0" i="0" dirty="0">
                <a:effectLst/>
                <a:latin typeface="-apple-system"/>
              </a:rPr>
              <a:t>education (languages learning). </a:t>
            </a:r>
          </a:p>
          <a:p>
            <a:r>
              <a:rPr lang="en-US" b="0" i="0" dirty="0">
                <a:effectLst/>
                <a:latin typeface="-apple-system"/>
              </a:rPr>
              <a:t>However, some </a:t>
            </a:r>
            <a:r>
              <a:rPr lang="en-US" b="1" i="0" dirty="0">
                <a:effectLst/>
                <a:latin typeface="-apple-system"/>
              </a:rPr>
              <a:t>challenges</a:t>
            </a:r>
            <a:r>
              <a:rPr lang="en-US" b="0" i="0" dirty="0">
                <a:effectLst/>
                <a:latin typeface="-apple-system"/>
              </a:rPr>
              <a:t> come along with designing this kind of technology: </a:t>
            </a:r>
          </a:p>
          <a:p>
            <a:pPr lvl="1"/>
            <a:r>
              <a:rPr lang="en-US" b="0" i="0" dirty="0">
                <a:effectLst/>
                <a:latin typeface="-apple-system"/>
              </a:rPr>
              <a:t>not being able to answer all questions,</a:t>
            </a:r>
          </a:p>
          <a:p>
            <a:pPr lvl="1"/>
            <a:r>
              <a:rPr lang="en-US" b="0" i="0" dirty="0">
                <a:effectLst/>
                <a:latin typeface="-apple-system"/>
              </a:rPr>
              <a:t>the fact that it may feel dehumanizing if an AI doesn’t act like a human would when talking about emotions, etc.,</a:t>
            </a:r>
          </a:p>
          <a:p>
            <a:pPr lvl="1"/>
            <a:r>
              <a:rPr lang="en-US" b="0" i="0" dirty="0">
                <a:effectLst/>
                <a:latin typeface="-apple-system"/>
              </a:rPr>
              <a:t>lack of accuracy due to the complexity inherent to natural languages. </a:t>
            </a:r>
            <a:endParaRPr lang="en-US" dirty="0"/>
          </a:p>
        </p:txBody>
      </p:sp>
      <p:sp>
        <p:nvSpPr>
          <p:cNvPr id="4" name="Footer Placeholder 3">
            <a:extLst>
              <a:ext uri="{FF2B5EF4-FFF2-40B4-BE49-F238E27FC236}">
                <a16:creationId xmlns:a16="http://schemas.microsoft.com/office/drawing/2014/main" id="{9FA9EF11-0B5F-4539-708D-72224893314F}"/>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FC34F1EF-E13E-9AA7-3FA7-6157E6506FD4}"/>
              </a:ext>
            </a:extLst>
          </p:cNvPr>
          <p:cNvSpPr>
            <a:spLocks noGrp="1"/>
          </p:cNvSpPr>
          <p:nvPr>
            <p:ph type="sldNum" sz="quarter" idx="12"/>
          </p:nvPr>
        </p:nvSpPr>
        <p:spPr/>
        <p:txBody>
          <a:bodyPr/>
          <a:lstStyle/>
          <a:p>
            <a:fld id="{1172BA0D-A5AC-44C4-9328-2D1F91CD9458}" type="slidenum">
              <a:rPr lang="en-US" smtClean="0"/>
              <a:t>16</a:t>
            </a:fld>
            <a:endParaRPr lang="en-US"/>
          </a:p>
        </p:txBody>
      </p:sp>
      <p:pic>
        <p:nvPicPr>
          <p:cNvPr id="1026" name="Picture 2" descr="5 outils chatbot - E-commerce et Marketing Digital : e-Plus Agency">
            <a:extLst>
              <a:ext uri="{FF2B5EF4-FFF2-40B4-BE49-F238E27FC236}">
                <a16:creationId xmlns:a16="http://schemas.microsoft.com/office/drawing/2014/main" id="{5933CB6F-0F87-1B3B-46EB-FA55A12F7C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03" r="13846"/>
          <a:stretch/>
        </p:blipFill>
        <p:spPr bwMode="auto">
          <a:xfrm>
            <a:off x="7726574" y="1589582"/>
            <a:ext cx="4293976" cy="4006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851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NLP challenges</a:t>
            </a:r>
          </a:p>
        </p:txBody>
      </p:sp>
    </p:spTree>
    <p:extLst>
      <p:ext uri="{BB962C8B-B14F-4D97-AF65-F5344CB8AC3E}">
        <p14:creationId xmlns:p14="http://schemas.microsoft.com/office/powerpoint/2010/main" val="3663583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09B2-C41A-F980-AB9A-34716BD9322B}"/>
              </a:ext>
            </a:extLst>
          </p:cNvPr>
          <p:cNvSpPr>
            <a:spLocks noGrp="1"/>
          </p:cNvSpPr>
          <p:nvPr>
            <p:ph type="title"/>
          </p:nvPr>
        </p:nvSpPr>
        <p:spPr/>
        <p:txBody>
          <a:bodyPr/>
          <a:lstStyle/>
          <a:p>
            <a:r>
              <a:rPr lang="en-US" dirty="0"/>
              <a:t>NLP challenges</a:t>
            </a:r>
          </a:p>
        </p:txBody>
      </p:sp>
      <p:sp>
        <p:nvSpPr>
          <p:cNvPr id="3" name="Content Placeholder 2">
            <a:extLst>
              <a:ext uri="{FF2B5EF4-FFF2-40B4-BE49-F238E27FC236}">
                <a16:creationId xmlns:a16="http://schemas.microsoft.com/office/drawing/2014/main" id="{B46E6C54-109F-A93F-7B27-29C67D23377B}"/>
              </a:ext>
            </a:extLst>
          </p:cNvPr>
          <p:cNvSpPr>
            <a:spLocks noGrp="1"/>
          </p:cNvSpPr>
          <p:nvPr>
            <p:ph idx="1"/>
          </p:nvPr>
        </p:nvSpPr>
        <p:spPr>
          <a:xfrm>
            <a:off x="360000" y="2160000"/>
            <a:ext cx="5370240" cy="4020091"/>
          </a:xfrm>
        </p:spPr>
        <p:txBody>
          <a:bodyPr/>
          <a:lstStyle/>
          <a:p>
            <a:pPr marL="0" indent="0">
              <a:buNone/>
            </a:pPr>
            <a:r>
              <a:rPr lang="en-US" dirty="0">
                <a:latin typeface="-apple-system"/>
              </a:rPr>
              <a:t>T</a:t>
            </a:r>
            <a:r>
              <a:rPr lang="en-US" b="0" i="0" dirty="0">
                <a:effectLst/>
                <a:latin typeface="-apple-system"/>
              </a:rPr>
              <a:t>he </a:t>
            </a:r>
            <a:r>
              <a:rPr lang="en-US" b="1" i="0" dirty="0">
                <a:effectLst/>
                <a:latin typeface="-apple-system"/>
              </a:rPr>
              <a:t>complexity</a:t>
            </a:r>
            <a:r>
              <a:rPr lang="en-US" b="0" i="0" dirty="0">
                <a:effectLst/>
                <a:latin typeface="-apple-system"/>
              </a:rPr>
              <a:t> inherent in human languages can cause </a:t>
            </a:r>
            <a:r>
              <a:rPr lang="en-US" b="1" i="0" dirty="0">
                <a:effectLst/>
                <a:latin typeface="-apple-system"/>
              </a:rPr>
              <a:t>inaccuracies</a:t>
            </a:r>
            <a:r>
              <a:rPr lang="en-US" b="0" i="0" dirty="0">
                <a:effectLst/>
                <a:latin typeface="-apple-system"/>
              </a:rPr>
              <a:t> and lead machines astray when trying to understand our words and sentences…</a:t>
            </a:r>
            <a:endParaRPr lang="en-US" dirty="0"/>
          </a:p>
        </p:txBody>
      </p:sp>
      <p:sp>
        <p:nvSpPr>
          <p:cNvPr id="4" name="Footer Placeholder 3">
            <a:extLst>
              <a:ext uri="{FF2B5EF4-FFF2-40B4-BE49-F238E27FC236}">
                <a16:creationId xmlns:a16="http://schemas.microsoft.com/office/drawing/2014/main" id="{4F158EFE-3036-2C49-691C-99989670E5EF}"/>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DD6E2DEF-5EA1-4E46-B013-C03CD8977D20}"/>
              </a:ext>
            </a:extLst>
          </p:cNvPr>
          <p:cNvSpPr>
            <a:spLocks noGrp="1"/>
          </p:cNvSpPr>
          <p:nvPr>
            <p:ph type="sldNum" sz="quarter" idx="12"/>
          </p:nvPr>
        </p:nvSpPr>
        <p:spPr/>
        <p:txBody>
          <a:bodyPr/>
          <a:lstStyle/>
          <a:p>
            <a:fld id="{1172BA0D-A5AC-44C4-9328-2D1F91CD9458}" type="slidenum">
              <a:rPr lang="en-US" smtClean="0"/>
              <a:t>18</a:t>
            </a:fld>
            <a:endParaRPr lang="en-US"/>
          </a:p>
        </p:txBody>
      </p:sp>
      <p:pic>
        <p:nvPicPr>
          <p:cNvPr id="2050" name="Picture 2" descr="SAGESSE project: state of the art and next challenges | UNIMED">
            <a:extLst>
              <a:ext uri="{FF2B5EF4-FFF2-40B4-BE49-F238E27FC236}">
                <a16:creationId xmlns:a16="http://schemas.microsoft.com/office/drawing/2014/main" id="{4766E44C-A11B-A301-C625-A788DA236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372" y="1690371"/>
            <a:ext cx="5946628" cy="334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069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6B1D4-0AEB-A610-2BBC-D4DAA386EC51}"/>
              </a:ext>
            </a:extLst>
          </p:cNvPr>
          <p:cNvSpPr>
            <a:spLocks noGrp="1"/>
          </p:cNvSpPr>
          <p:nvPr>
            <p:ph type="title"/>
          </p:nvPr>
        </p:nvSpPr>
        <p:spPr/>
        <p:txBody>
          <a:bodyPr/>
          <a:lstStyle/>
          <a:p>
            <a:r>
              <a:rPr lang="en-US" dirty="0"/>
              <a:t>NLP challenges (1)</a:t>
            </a:r>
          </a:p>
        </p:txBody>
      </p:sp>
      <p:sp>
        <p:nvSpPr>
          <p:cNvPr id="3" name="Content Placeholder 2">
            <a:extLst>
              <a:ext uri="{FF2B5EF4-FFF2-40B4-BE49-F238E27FC236}">
                <a16:creationId xmlns:a16="http://schemas.microsoft.com/office/drawing/2014/main" id="{B00121AB-9E52-BE8E-3299-5C5803FED0B2}"/>
              </a:ext>
            </a:extLst>
          </p:cNvPr>
          <p:cNvSpPr>
            <a:spLocks noGrp="1"/>
          </p:cNvSpPr>
          <p:nvPr>
            <p:ph idx="1"/>
          </p:nvPr>
        </p:nvSpPr>
        <p:spPr>
          <a:xfrm>
            <a:off x="448914" y="1418954"/>
            <a:ext cx="11571636" cy="4020091"/>
          </a:xfrm>
        </p:spPr>
        <p:txBody>
          <a:bodyPr>
            <a:normAutofit/>
          </a:bodyPr>
          <a:lstStyle/>
          <a:p>
            <a:pPr marL="0" indent="0">
              <a:buNone/>
            </a:pPr>
            <a:r>
              <a:rPr lang="en-US" b="1" dirty="0">
                <a:latin typeface="-apple-system"/>
              </a:rPr>
              <a:t>1. </a:t>
            </a:r>
            <a:r>
              <a:rPr lang="en-US" b="1" i="0" dirty="0">
                <a:effectLst/>
                <a:latin typeface="-apple-system"/>
              </a:rPr>
              <a:t>Ambiguity</a:t>
            </a:r>
          </a:p>
          <a:p>
            <a:r>
              <a:rPr lang="en-US" sz="2400" b="0" i="0" dirty="0">
                <a:effectLst/>
                <a:latin typeface="-apple-system"/>
              </a:rPr>
              <a:t>Ambiguity in natural language processing refers to sentences and phrases </a:t>
            </a:r>
            <a:r>
              <a:rPr lang="en-US" sz="2400" b="1" i="0" dirty="0">
                <a:effectLst/>
                <a:latin typeface="-apple-system"/>
              </a:rPr>
              <a:t>interpreted in two or more ways</a:t>
            </a:r>
            <a:r>
              <a:rPr lang="en-US" sz="2400" b="0" i="0" dirty="0">
                <a:effectLst/>
                <a:latin typeface="-apple-system"/>
              </a:rPr>
              <a:t>. </a:t>
            </a:r>
          </a:p>
        </p:txBody>
      </p:sp>
      <p:sp>
        <p:nvSpPr>
          <p:cNvPr id="4" name="Footer Placeholder 3">
            <a:extLst>
              <a:ext uri="{FF2B5EF4-FFF2-40B4-BE49-F238E27FC236}">
                <a16:creationId xmlns:a16="http://schemas.microsoft.com/office/drawing/2014/main" id="{938D9D33-8A8A-52B1-5686-3B65559694AF}"/>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389AE130-EA63-55F7-2F42-7B14E22C6715}"/>
              </a:ext>
            </a:extLst>
          </p:cNvPr>
          <p:cNvSpPr>
            <a:spLocks noGrp="1"/>
          </p:cNvSpPr>
          <p:nvPr>
            <p:ph type="sldNum" sz="quarter" idx="12"/>
          </p:nvPr>
        </p:nvSpPr>
        <p:spPr/>
        <p:txBody>
          <a:bodyPr/>
          <a:lstStyle/>
          <a:p>
            <a:fld id="{1172BA0D-A5AC-44C4-9328-2D1F91CD9458}" type="slidenum">
              <a:rPr lang="en-US" smtClean="0"/>
              <a:t>19</a:t>
            </a:fld>
            <a:endParaRPr lang="en-US"/>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450BA3EC-5A39-7FC0-2A2D-AD1F1DEEB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40" y="2488577"/>
            <a:ext cx="7168560" cy="3787693"/>
          </a:xfrm>
          <a:prstGeom prst="rect">
            <a:avLst/>
          </a:prstGeom>
        </p:spPr>
      </p:pic>
      <p:sp>
        <p:nvSpPr>
          <p:cNvPr id="10" name="Content Placeholder 2">
            <a:extLst>
              <a:ext uri="{FF2B5EF4-FFF2-40B4-BE49-F238E27FC236}">
                <a16:creationId xmlns:a16="http://schemas.microsoft.com/office/drawing/2014/main" id="{A721AA03-A626-6191-CBB8-9EF66D471AB6}"/>
              </a:ext>
            </a:extLst>
          </p:cNvPr>
          <p:cNvSpPr txBox="1">
            <a:spLocks/>
          </p:cNvSpPr>
          <p:nvPr/>
        </p:nvSpPr>
        <p:spPr>
          <a:xfrm>
            <a:off x="448914" y="2701384"/>
            <a:ext cx="4025976" cy="4020091"/>
          </a:xfrm>
          <a:prstGeom prst="rect">
            <a:avLst/>
          </a:prstGeom>
        </p:spPr>
        <p:txBody>
          <a:bodyPr vert="horz" wrap="square"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0" i="0" dirty="0">
                <a:effectLst/>
                <a:latin typeface="-apple-system"/>
              </a:rPr>
              <a:t>Ambiguous sentences </a:t>
            </a:r>
            <a:r>
              <a:rPr lang="en-US" sz="2400" b="1" i="0" dirty="0">
                <a:effectLst/>
                <a:latin typeface="-apple-system"/>
              </a:rPr>
              <a:t>are hard to read </a:t>
            </a:r>
            <a:r>
              <a:rPr lang="en-US" sz="2400" b="0" i="0" dirty="0">
                <a:effectLst/>
                <a:latin typeface="-apple-system"/>
              </a:rPr>
              <a:t>and have multiple interpretations, which means that natural language processing may be challenging because it cannot make sense out of these sentences.</a:t>
            </a:r>
            <a:br>
              <a:rPr lang="en-US" sz="2400" dirty="0"/>
            </a:br>
            <a:endParaRPr lang="en-US" sz="2400" dirty="0"/>
          </a:p>
        </p:txBody>
      </p:sp>
    </p:spTree>
    <p:extLst>
      <p:ext uri="{BB962C8B-B14F-4D97-AF65-F5344CB8AC3E}">
        <p14:creationId xmlns:p14="http://schemas.microsoft.com/office/powerpoint/2010/main" val="371867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82A5F716-98EF-42EF-A471-87C6DFDCC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039" name="Freeform: Shape 1038">
            <a:extLst>
              <a:ext uri="{FF2B5EF4-FFF2-40B4-BE49-F238E27FC236}">
                <a16:creationId xmlns:a16="http://schemas.microsoft.com/office/drawing/2014/main" id="{B87687D8-4EF1-4EF2-BF7E-74BB4A3D1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30093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9" name="Picture 4" descr="team building activities for work">
            <a:extLst>
              <a:ext uri="{FF2B5EF4-FFF2-40B4-BE49-F238E27FC236}">
                <a16:creationId xmlns:a16="http://schemas.microsoft.com/office/drawing/2014/main" id="{9FD389A9-3EBD-8704-37D1-E7461E4C20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56" b="-3"/>
          <a:stretch/>
        </p:blipFill>
        <p:spPr bwMode="auto">
          <a:xfrm>
            <a:off x="2354578" y="544297"/>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598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FA57-CA4D-4B24-3363-6B9A2ECAC3A4}"/>
              </a:ext>
            </a:extLst>
          </p:cNvPr>
          <p:cNvSpPr>
            <a:spLocks noGrp="1"/>
          </p:cNvSpPr>
          <p:nvPr>
            <p:ph type="title"/>
          </p:nvPr>
        </p:nvSpPr>
        <p:spPr/>
        <p:txBody>
          <a:bodyPr/>
          <a:lstStyle/>
          <a:p>
            <a:r>
              <a:rPr lang="en-US" dirty="0"/>
              <a:t>NLP challenges (2-5)</a:t>
            </a:r>
          </a:p>
        </p:txBody>
      </p:sp>
      <p:sp>
        <p:nvSpPr>
          <p:cNvPr id="3" name="Content Placeholder 2">
            <a:extLst>
              <a:ext uri="{FF2B5EF4-FFF2-40B4-BE49-F238E27FC236}">
                <a16:creationId xmlns:a16="http://schemas.microsoft.com/office/drawing/2014/main" id="{A9409DBB-B74B-6ED4-391D-0537731779D8}"/>
              </a:ext>
            </a:extLst>
          </p:cNvPr>
          <p:cNvSpPr>
            <a:spLocks noGrp="1"/>
          </p:cNvSpPr>
          <p:nvPr>
            <p:ph idx="1"/>
          </p:nvPr>
        </p:nvSpPr>
        <p:spPr>
          <a:xfrm>
            <a:off x="360000" y="1272173"/>
            <a:ext cx="7678932" cy="2513057"/>
          </a:xfrm>
        </p:spPr>
        <p:txBody>
          <a:bodyPr>
            <a:noAutofit/>
          </a:bodyPr>
          <a:lstStyle/>
          <a:p>
            <a:pPr marL="0" indent="0">
              <a:buNone/>
            </a:pPr>
            <a:r>
              <a:rPr lang="en-US" sz="1800" b="1" dirty="0"/>
              <a:t>2. Irony and Sarcasm</a:t>
            </a:r>
          </a:p>
          <a:p>
            <a:r>
              <a:rPr lang="en-US" sz="1800" dirty="0"/>
              <a:t>Irony, sarcasm, puns, and jokes all rely on this natural language ambiguity for their humor. These are especially challenging for sentiment analysis, where sentences may sound positive or negative but actually mean the opposite.</a:t>
            </a:r>
          </a:p>
          <a:p>
            <a:pPr marL="0" indent="0">
              <a:buNone/>
            </a:pPr>
            <a:r>
              <a:rPr lang="en-US" sz="1800" b="1" dirty="0"/>
              <a:t>3. Domain-specific Knowledge</a:t>
            </a:r>
          </a:p>
          <a:p>
            <a:r>
              <a:rPr lang="en-US" sz="1800" dirty="0"/>
              <a:t>Natural language processing isn’t limited just to understanding what words mean; there’s also interpreting how they should be used within the wider context; background information that may not be explicitly stated but inferred by the program based on surrounding text and domain-specific knowledge.</a:t>
            </a:r>
          </a:p>
        </p:txBody>
      </p:sp>
      <p:sp>
        <p:nvSpPr>
          <p:cNvPr id="4" name="Footer Placeholder 3">
            <a:extLst>
              <a:ext uri="{FF2B5EF4-FFF2-40B4-BE49-F238E27FC236}">
                <a16:creationId xmlns:a16="http://schemas.microsoft.com/office/drawing/2014/main" id="{F35071FF-8771-DD88-9973-914869BC566C}"/>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09D18986-F2EF-36CF-F260-F2FD083EB21E}"/>
              </a:ext>
            </a:extLst>
          </p:cNvPr>
          <p:cNvSpPr>
            <a:spLocks noGrp="1"/>
          </p:cNvSpPr>
          <p:nvPr>
            <p:ph type="sldNum" sz="quarter" idx="12"/>
          </p:nvPr>
        </p:nvSpPr>
        <p:spPr/>
        <p:txBody>
          <a:bodyPr/>
          <a:lstStyle/>
          <a:p>
            <a:fld id="{1172BA0D-A5AC-44C4-9328-2D1F91CD9458}" type="slidenum">
              <a:rPr lang="en-US" smtClean="0"/>
              <a:t>20</a:t>
            </a:fld>
            <a:endParaRPr lang="en-US"/>
          </a:p>
        </p:txBody>
      </p:sp>
      <p:pic>
        <p:nvPicPr>
          <p:cNvPr id="3074" name="Picture 2" descr="On being diagnosed with irony poisoning | Diggit Magazine">
            <a:extLst>
              <a:ext uri="{FF2B5EF4-FFF2-40B4-BE49-F238E27FC236}">
                <a16:creationId xmlns:a16="http://schemas.microsoft.com/office/drawing/2014/main" id="{4B561C2A-B268-1A3B-E39F-D41AD48FA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733" y="1615440"/>
            <a:ext cx="3183466" cy="2387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EE6C195-A4D5-63DF-AEE5-B6C6D7308B67}"/>
              </a:ext>
            </a:extLst>
          </p:cNvPr>
          <p:cNvSpPr txBox="1"/>
          <p:nvPr/>
        </p:nvSpPr>
        <p:spPr>
          <a:xfrm>
            <a:off x="360000" y="4003040"/>
            <a:ext cx="11472000" cy="2308324"/>
          </a:xfrm>
          <a:prstGeom prst="rect">
            <a:avLst/>
          </a:prstGeom>
          <a:noFill/>
        </p:spPr>
        <p:txBody>
          <a:bodyPr wrap="square">
            <a:spAutoFit/>
          </a:bodyPr>
          <a:lstStyle/>
          <a:p>
            <a:pPr marL="0" indent="0">
              <a:buNone/>
            </a:pPr>
            <a:r>
              <a:rPr lang="en-US" b="1" dirty="0"/>
              <a:t>4. Support for Multiple Languages</a:t>
            </a:r>
          </a:p>
          <a:p>
            <a:pPr marL="285750" indent="-285750">
              <a:buFont typeface="Arial" panose="020B0604020202020204" pitchFamily="34" charset="0"/>
              <a:buChar char="•"/>
            </a:pPr>
            <a:r>
              <a:rPr lang="en-US" dirty="0"/>
              <a:t>The most popular languages, English or Chinese, often have thousands of pieces of data and statistics that are available to analyze in-depth. However, many smaller languages only get a fraction of the attention they deserve and consequently gather far less data on their spoken language. </a:t>
            </a:r>
          </a:p>
          <a:p>
            <a:pPr marL="0" indent="0">
              <a:buNone/>
            </a:pPr>
            <a:r>
              <a:rPr lang="en-US" b="1" dirty="0"/>
              <a:t>5. Lack of Trust Towards Machines</a:t>
            </a:r>
          </a:p>
          <a:p>
            <a:pPr marL="285750" indent="-285750">
              <a:buFont typeface="Arial" panose="020B0604020202020204" pitchFamily="34" charset="0"/>
              <a:buChar char="•"/>
            </a:pPr>
            <a:r>
              <a:rPr lang="en-US" dirty="0"/>
              <a:t>Another challenge is designing NLP systems that humans feel comfortable using without feeling dehumanized by their interactions with AI agents who seem apathetic about emotions rather than empathetic as people would typically expect.</a:t>
            </a:r>
          </a:p>
        </p:txBody>
      </p:sp>
    </p:spTree>
    <p:extLst>
      <p:ext uri="{BB962C8B-B14F-4D97-AF65-F5344CB8AC3E}">
        <p14:creationId xmlns:p14="http://schemas.microsoft.com/office/powerpoint/2010/main" val="2018644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Python packages</a:t>
            </a:r>
          </a:p>
        </p:txBody>
      </p:sp>
    </p:spTree>
    <p:extLst>
      <p:ext uri="{BB962C8B-B14F-4D97-AF65-F5344CB8AC3E}">
        <p14:creationId xmlns:p14="http://schemas.microsoft.com/office/powerpoint/2010/main" val="3042894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276C6-E559-C40B-2DF1-21DDE2D75F47}"/>
              </a:ext>
            </a:extLst>
          </p:cNvPr>
          <p:cNvSpPr>
            <a:spLocks noGrp="1"/>
          </p:cNvSpPr>
          <p:nvPr>
            <p:ph type="title"/>
          </p:nvPr>
        </p:nvSpPr>
        <p:spPr/>
        <p:txBody>
          <a:bodyPr/>
          <a:lstStyle/>
          <a:p>
            <a:r>
              <a:rPr lang="en-US" dirty="0"/>
              <a:t>Python packages</a:t>
            </a:r>
          </a:p>
        </p:txBody>
      </p:sp>
      <p:sp>
        <p:nvSpPr>
          <p:cNvPr id="4" name="Footer Placeholder 3">
            <a:extLst>
              <a:ext uri="{FF2B5EF4-FFF2-40B4-BE49-F238E27FC236}">
                <a16:creationId xmlns:a16="http://schemas.microsoft.com/office/drawing/2014/main" id="{7691745F-9B3A-74C9-CC3B-6FEB756A76F0}"/>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1BC234E8-27AB-E7B8-D450-D1F04AE08218}"/>
              </a:ext>
            </a:extLst>
          </p:cNvPr>
          <p:cNvSpPr>
            <a:spLocks noGrp="1"/>
          </p:cNvSpPr>
          <p:nvPr>
            <p:ph type="sldNum" sz="quarter" idx="12"/>
          </p:nvPr>
        </p:nvSpPr>
        <p:spPr/>
        <p:txBody>
          <a:bodyPr/>
          <a:lstStyle/>
          <a:p>
            <a:fld id="{1172BA0D-A5AC-44C4-9328-2D1F91CD9458}" type="slidenum">
              <a:rPr lang="en-US" smtClean="0"/>
              <a:t>22</a:t>
            </a:fld>
            <a:endParaRPr lang="en-US"/>
          </a:p>
        </p:txBody>
      </p:sp>
      <p:pic>
        <p:nvPicPr>
          <p:cNvPr id="4098" name="Picture 2" descr="SpaCy Vs NLTK - Basic NLP Operations code and result comparison » DevSkrol">
            <a:extLst>
              <a:ext uri="{FF2B5EF4-FFF2-40B4-BE49-F238E27FC236}">
                <a16:creationId xmlns:a16="http://schemas.microsoft.com/office/drawing/2014/main" id="{B8642E54-7858-0606-C515-FF7B114417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8597" y="2091843"/>
            <a:ext cx="5265420" cy="35280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able&#10;&#10;Description automatically generated">
            <a:extLst>
              <a:ext uri="{FF2B5EF4-FFF2-40B4-BE49-F238E27FC236}">
                <a16:creationId xmlns:a16="http://schemas.microsoft.com/office/drawing/2014/main" id="{BBE8EB9A-F37D-3492-ED34-8A3362FCD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773" y="1225144"/>
            <a:ext cx="5487630" cy="4878729"/>
          </a:xfrm>
          <a:prstGeom prst="rect">
            <a:avLst/>
          </a:prstGeom>
        </p:spPr>
      </p:pic>
      <p:sp>
        <p:nvSpPr>
          <p:cNvPr id="8" name="Rectangle: Rounded Corners 7">
            <a:extLst>
              <a:ext uri="{FF2B5EF4-FFF2-40B4-BE49-F238E27FC236}">
                <a16:creationId xmlns:a16="http://schemas.microsoft.com/office/drawing/2014/main" id="{6BA691A7-33A5-726E-5D9F-14BD5784231D}"/>
              </a:ext>
            </a:extLst>
          </p:cNvPr>
          <p:cNvSpPr/>
          <p:nvPr/>
        </p:nvSpPr>
        <p:spPr>
          <a:xfrm>
            <a:off x="844952" y="2662176"/>
            <a:ext cx="2071868" cy="766823"/>
          </a:xfrm>
          <a:prstGeom prst="round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6A05BC6-DC77-FE75-2BAB-6C77DFFDFDA6}"/>
              </a:ext>
            </a:extLst>
          </p:cNvPr>
          <p:cNvSpPr/>
          <p:nvPr/>
        </p:nvSpPr>
        <p:spPr>
          <a:xfrm>
            <a:off x="9016677" y="1944548"/>
            <a:ext cx="626963" cy="300942"/>
          </a:xfrm>
          <a:prstGeom prst="round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84998F3-280E-B3EA-DD45-7AA2D8F8B3B5}"/>
              </a:ext>
            </a:extLst>
          </p:cNvPr>
          <p:cNvCxnSpPr>
            <a:cxnSpLocks/>
            <a:endCxn id="15" idx="1"/>
          </p:cNvCxnSpPr>
          <p:nvPr/>
        </p:nvCxnSpPr>
        <p:spPr>
          <a:xfrm flipV="1">
            <a:off x="1880886" y="1502460"/>
            <a:ext cx="917726" cy="115971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D75F29-5002-D6DA-EB84-535B7AB4756A}"/>
              </a:ext>
            </a:extLst>
          </p:cNvPr>
          <p:cNvCxnSpPr>
            <a:cxnSpLocks/>
            <a:stCxn id="9" idx="1"/>
            <a:endCxn id="15" idx="3"/>
          </p:cNvCxnSpPr>
          <p:nvPr/>
        </p:nvCxnSpPr>
        <p:spPr>
          <a:xfrm flipH="1" flipV="1">
            <a:off x="4187406" y="1502460"/>
            <a:ext cx="4829271" cy="59255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D4E6F36-C182-FEAB-E182-033AF56EF2B6}"/>
              </a:ext>
            </a:extLst>
          </p:cNvPr>
          <p:cNvSpPr txBox="1"/>
          <p:nvPr/>
        </p:nvSpPr>
        <p:spPr>
          <a:xfrm>
            <a:off x="2798612" y="1179294"/>
            <a:ext cx="1388794" cy="646331"/>
          </a:xfrm>
          <a:prstGeom prst="rect">
            <a:avLst/>
          </a:prstGeom>
          <a:noFill/>
        </p:spPr>
        <p:txBody>
          <a:bodyPr wrap="square" rtlCol="0">
            <a:spAutoFit/>
          </a:bodyPr>
          <a:lstStyle/>
          <a:p>
            <a:pPr algn="ctr"/>
            <a:r>
              <a:rPr lang="en-US" i="1" dirty="0"/>
              <a:t>Focus for this training!</a:t>
            </a:r>
          </a:p>
        </p:txBody>
      </p:sp>
    </p:spTree>
    <p:extLst>
      <p:ext uri="{BB962C8B-B14F-4D97-AF65-F5344CB8AC3E}">
        <p14:creationId xmlns:p14="http://schemas.microsoft.com/office/powerpoint/2010/main" val="2895589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2. Introduction to regular expressions</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Theory</a:t>
            </a:r>
          </a:p>
        </p:txBody>
      </p:sp>
    </p:spTree>
    <p:extLst>
      <p:ext uri="{BB962C8B-B14F-4D97-AF65-F5344CB8AC3E}">
        <p14:creationId xmlns:p14="http://schemas.microsoft.com/office/powerpoint/2010/main" val="1205941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E957-05B4-CF61-9A72-4E34472E3666}"/>
              </a:ext>
            </a:extLst>
          </p:cNvPr>
          <p:cNvSpPr>
            <a:spLocks noGrp="1"/>
          </p:cNvSpPr>
          <p:nvPr>
            <p:ph type="title"/>
          </p:nvPr>
        </p:nvSpPr>
        <p:spPr/>
        <p:txBody>
          <a:bodyPr/>
          <a:lstStyle/>
          <a:p>
            <a:r>
              <a:rPr lang="en-US" dirty="0"/>
              <a:t>Definition</a:t>
            </a:r>
          </a:p>
        </p:txBody>
      </p:sp>
      <p:sp>
        <p:nvSpPr>
          <p:cNvPr id="3" name="Content Placeholder 2">
            <a:extLst>
              <a:ext uri="{FF2B5EF4-FFF2-40B4-BE49-F238E27FC236}">
                <a16:creationId xmlns:a16="http://schemas.microsoft.com/office/drawing/2014/main" id="{A8BD8531-3A46-B12A-7555-9CB336F38344}"/>
              </a:ext>
            </a:extLst>
          </p:cNvPr>
          <p:cNvSpPr>
            <a:spLocks noGrp="1"/>
          </p:cNvSpPr>
          <p:nvPr>
            <p:ph idx="1"/>
          </p:nvPr>
        </p:nvSpPr>
        <p:spPr>
          <a:xfrm>
            <a:off x="359999" y="1504710"/>
            <a:ext cx="6561662" cy="4675382"/>
          </a:xfrm>
        </p:spPr>
        <p:txBody>
          <a:bodyPr>
            <a:normAutofit fontScale="92500" lnSpcReduction="10000"/>
          </a:bodyPr>
          <a:lstStyle/>
          <a:p>
            <a:pPr algn="l"/>
            <a:r>
              <a:rPr lang="en-US" b="0" i="0" dirty="0">
                <a:effectLst/>
                <a:latin typeface="-apple-system"/>
              </a:rPr>
              <a:t>A </a:t>
            </a:r>
            <a:r>
              <a:rPr lang="en-US" b="0" i="0" dirty="0" err="1">
                <a:effectLst/>
                <a:latin typeface="-apple-system"/>
              </a:rPr>
              <a:t>RegEx</a:t>
            </a:r>
            <a:r>
              <a:rPr lang="en-US" b="0" i="0" dirty="0">
                <a:effectLst/>
                <a:latin typeface="-apple-system"/>
              </a:rPr>
              <a:t>, or Regular Expression, is a </a:t>
            </a:r>
            <a:r>
              <a:rPr lang="en-US" b="1" i="0" dirty="0">
                <a:effectLst/>
                <a:latin typeface="-apple-system"/>
              </a:rPr>
              <a:t>sequence of characters that forms a search pattern</a:t>
            </a:r>
            <a:r>
              <a:rPr lang="en-US" b="0" i="0" dirty="0">
                <a:effectLst/>
                <a:latin typeface="-apple-system"/>
              </a:rPr>
              <a:t>. </a:t>
            </a:r>
          </a:p>
          <a:p>
            <a:pPr algn="l"/>
            <a:r>
              <a:rPr lang="en-US" b="0" i="0" dirty="0" err="1">
                <a:effectLst/>
                <a:latin typeface="-apple-system"/>
              </a:rPr>
              <a:t>RegEx</a:t>
            </a:r>
            <a:r>
              <a:rPr lang="en-US" b="0" i="0" dirty="0">
                <a:effectLst/>
                <a:latin typeface="-apple-system"/>
              </a:rPr>
              <a:t> can be used to check if a string contains the specified search pattern. </a:t>
            </a:r>
          </a:p>
          <a:p>
            <a:pPr algn="l"/>
            <a:r>
              <a:rPr lang="en-US" b="0" i="0" dirty="0">
                <a:effectLst/>
                <a:latin typeface="-apple-system"/>
              </a:rPr>
              <a:t>They are a </a:t>
            </a:r>
            <a:r>
              <a:rPr lang="en-US" b="1" i="0" dirty="0">
                <a:effectLst/>
                <a:latin typeface="-apple-system"/>
              </a:rPr>
              <a:t>powerful</a:t>
            </a:r>
            <a:r>
              <a:rPr lang="en-US" b="0" i="0" dirty="0">
                <a:effectLst/>
                <a:latin typeface="-apple-system"/>
              </a:rPr>
              <a:t> mechanism for solving </a:t>
            </a:r>
            <a:r>
              <a:rPr lang="en-US" b="1" i="0" dirty="0">
                <a:effectLst/>
                <a:latin typeface="-apple-system"/>
              </a:rPr>
              <a:t>string-matching problems </a:t>
            </a:r>
            <a:r>
              <a:rPr lang="en-US" b="0" i="0" dirty="0">
                <a:effectLst/>
                <a:latin typeface="-apple-system"/>
              </a:rPr>
              <a:t>and are supported by all modern programming languages. </a:t>
            </a:r>
          </a:p>
          <a:p>
            <a:pPr algn="l"/>
            <a:r>
              <a:rPr lang="en-US" b="0" i="0" dirty="0">
                <a:effectLst/>
                <a:latin typeface="-apple-system"/>
              </a:rPr>
              <a:t>However, regexes are </a:t>
            </a:r>
            <a:r>
              <a:rPr lang="en-US" b="1" i="0" dirty="0">
                <a:effectLst/>
                <a:latin typeface="-apple-system"/>
              </a:rPr>
              <a:t>hard</a:t>
            </a:r>
            <a:r>
              <a:rPr lang="en-US" b="0" i="0" dirty="0">
                <a:effectLst/>
                <a:latin typeface="-apple-system"/>
              </a:rPr>
              <a:t>. They are hard to read, they are hard to write, they are hard to validate, they are hard to search for, and they are hard to document. They are also hard to master.</a:t>
            </a:r>
            <a:br>
              <a:rPr lang="en-US" dirty="0"/>
            </a:br>
            <a:endParaRPr lang="en-US" dirty="0"/>
          </a:p>
        </p:txBody>
      </p:sp>
      <p:sp>
        <p:nvSpPr>
          <p:cNvPr id="4" name="Footer Placeholder 3">
            <a:extLst>
              <a:ext uri="{FF2B5EF4-FFF2-40B4-BE49-F238E27FC236}">
                <a16:creationId xmlns:a16="http://schemas.microsoft.com/office/drawing/2014/main" id="{60ECF459-A136-3402-44C2-6879C4F19ED3}"/>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5AD9D160-71B4-F1B2-D5AE-9C994271BE71}"/>
              </a:ext>
            </a:extLst>
          </p:cNvPr>
          <p:cNvSpPr>
            <a:spLocks noGrp="1"/>
          </p:cNvSpPr>
          <p:nvPr>
            <p:ph type="sldNum" sz="quarter" idx="12"/>
          </p:nvPr>
        </p:nvSpPr>
        <p:spPr/>
        <p:txBody>
          <a:bodyPr/>
          <a:lstStyle/>
          <a:p>
            <a:fld id="{1172BA0D-A5AC-44C4-9328-2D1F91CD9458}" type="slidenum">
              <a:rPr lang="en-US" smtClean="0"/>
              <a:t>24</a:t>
            </a:fld>
            <a:endParaRPr lang="en-US"/>
          </a:p>
        </p:txBody>
      </p:sp>
      <p:pic>
        <p:nvPicPr>
          <p:cNvPr id="7" name="Picture 6" descr="A picture containing shape&#10;&#10;Description automatically generated">
            <a:extLst>
              <a:ext uri="{FF2B5EF4-FFF2-40B4-BE49-F238E27FC236}">
                <a16:creationId xmlns:a16="http://schemas.microsoft.com/office/drawing/2014/main" id="{EC32C687-8AC3-26DD-40C1-16DD08E52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5072" y="1256644"/>
            <a:ext cx="4666928" cy="4675382"/>
          </a:xfrm>
          <a:prstGeom prst="rect">
            <a:avLst/>
          </a:prstGeom>
        </p:spPr>
      </p:pic>
    </p:spTree>
    <p:extLst>
      <p:ext uri="{BB962C8B-B14F-4D97-AF65-F5344CB8AC3E}">
        <p14:creationId xmlns:p14="http://schemas.microsoft.com/office/powerpoint/2010/main" val="3382773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C417-0912-C414-8E68-0FD23AD5F199}"/>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4A5B6498-B1CD-68BA-4A04-56B8EF547866}"/>
              </a:ext>
            </a:extLst>
          </p:cNvPr>
          <p:cNvSpPr>
            <a:spLocks noGrp="1"/>
          </p:cNvSpPr>
          <p:nvPr>
            <p:ph idx="1"/>
          </p:nvPr>
        </p:nvSpPr>
        <p:spPr>
          <a:xfrm>
            <a:off x="360000" y="1825626"/>
            <a:ext cx="4200425" cy="3591326"/>
          </a:xfrm>
        </p:spPr>
        <p:txBody>
          <a:bodyPr/>
          <a:lstStyle/>
          <a:p>
            <a:pPr algn="l">
              <a:buFont typeface="Arial" panose="020B0604020202020204" pitchFamily="34" charset="0"/>
              <a:buChar char="•"/>
            </a:pPr>
            <a:r>
              <a:rPr lang="en-US" b="0" i="0" dirty="0">
                <a:effectLst/>
                <a:latin typeface="-apple-system"/>
              </a:rPr>
              <a:t>Parse emails </a:t>
            </a:r>
            <a:r>
              <a:rPr lang="en-US" b="0" i="0" dirty="0" err="1">
                <a:effectLst/>
                <a:latin typeface="-apple-system"/>
              </a:rPr>
              <a:t>adresses</a:t>
            </a:r>
            <a:endParaRPr lang="en-US" b="0" i="0" dirty="0">
              <a:effectLst/>
              <a:latin typeface="-apple-system"/>
            </a:endParaRPr>
          </a:p>
          <a:p>
            <a:pPr algn="l">
              <a:buFont typeface="Arial" panose="020B0604020202020204" pitchFamily="34" charset="0"/>
              <a:buChar char="•"/>
            </a:pPr>
            <a:r>
              <a:rPr lang="en-US" b="0" i="0" dirty="0">
                <a:effectLst/>
                <a:latin typeface="-apple-system"/>
              </a:rPr>
              <a:t>Web Scraping</a:t>
            </a:r>
          </a:p>
          <a:p>
            <a:pPr algn="l">
              <a:buFont typeface="Arial" panose="020B0604020202020204" pitchFamily="34" charset="0"/>
              <a:buChar char="•"/>
            </a:pPr>
            <a:r>
              <a:rPr lang="en-US" b="0" i="0" dirty="0">
                <a:effectLst/>
                <a:latin typeface="-apple-system"/>
              </a:rPr>
              <a:t>Remove/replace unwanted characters</a:t>
            </a:r>
          </a:p>
          <a:p>
            <a:pPr algn="l">
              <a:buFont typeface="Arial" panose="020B0604020202020204" pitchFamily="34" charset="0"/>
              <a:buChar char="•"/>
            </a:pPr>
            <a:r>
              <a:rPr lang="en-US" b="0" i="0" dirty="0">
                <a:effectLst/>
                <a:latin typeface="-apple-system"/>
              </a:rPr>
              <a:t>...</a:t>
            </a:r>
          </a:p>
          <a:p>
            <a:pPr algn="l">
              <a:buFont typeface="Arial" panose="020B0604020202020204" pitchFamily="34" charset="0"/>
              <a:buChar char="•"/>
            </a:pPr>
            <a:endParaRPr lang="en-US" b="0" i="0" dirty="0">
              <a:effectLst/>
              <a:latin typeface="-apple-system"/>
            </a:endParaRPr>
          </a:p>
        </p:txBody>
      </p:sp>
      <p:sp>
        <p:nvSpPr>
          <p:cNvPr id="4" name="Footer Placeholder 3">
            <a:extLst>
              <a:ext uri="{FF2B5EF4-FFF2-40B4-BE49-F238E27FC236}">
                <a16:creationId xmlns:a16="http://schemas.microsoft.com/office/drawing/2014/main" id="{BED8F595-4C75-9873-CA40-7A811B31C3D7}"/>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DAF987FE-F7DA-E878-410E-80153CFE786B}"/>
              </a:ext>
            </a:extLst>
          </p:cNvPr>
          <p:cNvSpPr>
            <a:spLocks noGrp="1"/>
          </p:cNvSpPr>
          <p:nvPr>
            <p:ph type="sldNum" sz="quarter" idx="12"/>
          </p:nvPr>
        </p:nvSpPr>
        <p:spPr/>
        <p:txBody>
          <a:bodyPr/>
          <a:lstStyle/>
          <a:p>
            <a:fld id="{1172BA0D-A5AC-44C4-9328-2D1F91CD9458}" type="slidenum">
              <a:rPr lang="en-US" smtClean="0"/>
              <a:t>25</a:t>
            </a:fld>
            <a:endParaRPr lang="en-US"/>
          </a:p>
        </p:txBody>
      </p:sp>
      <p:pic>
        <p:nvPicPr>
          <p:cNvPr id="5122" name="Picture 2">
            <a:extLst>
              <a:ext uri="{FF2B5EF4-FFF2-40B4-BE49-F238E27FC236}">
                <a16:creationId xmlns:a16="http://schemas.microsoft.com/office/drawing/2014/main" id="{C37FF82E-C8E1-14ED-AAA4-597B8A55D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816" y="1524000"/>
            <a:ext cx="7460849" cy="426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260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604A-7C41-D560-AB07-50DAE814574E}"/>
              </a:ext>
            </a:extLst>
          </p:cNvPr>
          <p:cNvSpPr>
            <a:spLocks noGrp="1"/>
          </p:cNvSpPr>
          <p:nvPr>
            <p:ph type="title"/>
          </p:nvPr>
        </p:nvSpPr>
        <p:spPr/>
        <p:txBody>
          <a:bodyPr/>
          <a:lstStyle/>
          <a:p>
            <a:r>
              <a:rPr lang="en-US" dirty="0"/>
              <a:t>Regex syntax</a:t>
            </a:r>
          </a:p>
        </p:txBody>
      </p:sp>
      <p:sp>
        <p:nvSpPr>
          <p:cNvPr id="4" name="Footer Placeholder 3">
            <a:extLst>
              <a:ext uri="{FF2B5EF4-FFF2-40B4-BE49-F238E27FC236}">
                <a16:creationId xmlns:a16="http://schemas.microsoft.com/office/drawing/2014/main" id="{C100EFAC-1801-0978-97F1-38787FD923CE}"/>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A1C1BCDA-930E-C070-3AC9-27330877FD59}"/>
              </a:ext>
            </a:extLst>
          </p:cNvPr>
          <p:cNvSpPr>
            <a:spLocks noGrp="1"/>
          </p:cNvSpPr>
          <p:nvPr>
            <p:ph type="sldNum" sz="quarter" idx="12"/>
          </p:nvPr>
        </p:nvSpPr>
        <p:spPr/>
        <p:txBody>
          <a:bodyPr/>
          <a:lstStyle/>
          <a:p>
            <a:fld id="{1172BA0D-A5AC-44C4-9328-2D1F91CD9458}" type="slidenum">
              <a:rPr lang="en-US" smtClean="0"/>
              <a:t>26</a:t>
            </a:fld>
            <a:endParaRPr lang="en-US"/>
          </a:p>
        </p:txBody>
      </p:sp>
      <p:grpSp>
        <p:nvGrpSpPr>
          <p:cNvPr id="8" name="Group 7">
            <a:extLst>
              <a:ext uri="{FF2B5EF4-FFF2-40B4-BE49-F238E27FC236}">
                <a16:creationId xmlns:a16="http://schemas.microsoft.com/office/drawing/2014/main" id="{C1E90F4D-4144-32D5-1B55-4B2C506BDEB0}"/>
              </a:ext>
            </a:extLst>
          </p:cNvPr>
          <p:cNvGrpSpPr/>
          <p:nvPr/>
        </p:nvGrpSpPr>
        <p:grpSpPr>
          <a:xfrm rot="21150727">
            <a:off x="729708" y="1575897"/>
            <a:ext cx="1954145" cy="2119059"/>
            <a:chOff x="6223322" y="1312524"/>
            <a:chExt cx="1930078" cy="2092960"/>
          </a:xfrm>
        </p:grpSpPr>
        <p:sp>
          <p:nvSpPr>
            <p:cNvPr id="6" name="Rectangle: Rounded Corners 5">
              <a:extLst>
                <a:ext uri="{FF2B5EF4-FFF2-40B4-BE49-F238E27FC236}">
                  <a16:creationId xmlns:a16="http://schemas.microsoft.com/office/drawing/2014/main" id="{E64ABEE7-3365-D939-F3E1-78E1962AD840}"/>
                </a:ext>
              </a:extLst>
            </p:cNvPr>
            <p:cNvSpPr/>
            <p:nvPr/>
          </p:nvSpPr>
          <p:spPr>
            <a:xfrm>
              <a:off x="6374647" y="1312524"/>
              <a:ext cx="1643605" cy="2092960"/>
            </a:xfrm>
            <a:prstGeom prst="roundRect">
              <a:avLst>
                <a:gd name="adj" fmla="val 7512"/>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What is a .IPYNB File And How To Open It (Simple Steps) | TechShift.net">
              <a:extLst>
                <a:ext uri="{FF2B5EF4-FFF2-40B4-BE49-F238E27FC236}">
                  <a16:creationId xmlns:a16="http://schemas.microsoft.com/office/drawing/2014/main" id="{AF9F3182-FD9E-40F8-6860-CB0664A5E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322" y="1455516"/>
              <a:ext cx="1930078" cy="19300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4503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2. Introduction to regular expressions</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Examples</a:t>
            </a:r>
          </a:p>
        </p:txBody>
      </p:sp>
      <p:grpSp>
        <p:nvGrpSpPr>
          <p:cNvPr id="4" name="Group 3">
            <a:extLst>
              <a:ext uri="{FF2B5EF4-FFF2-40B4-BE49-F238E27FC236}">
                <a16:creationId xmlns:a16="http://schemas.microsoft.com/office/drawing/2014/main" id="{86997C37-A963-9240-68B2-FFE792D33EE8}"/>
              </a:ext>
            </a:extLst>
          </p:cNvPr>
          <p:cNvGrpSpPr/>
          <p:nvPr/>
        </p:nvGrpSpPr>
        <p:grpSpPr>
          <a:xfrm rot="21150727">
            <a:off x="590812" y="3717213"/>
            <a:ext cx="1954145" cy="2119059"/>
            <a:chOff x="6223322" y="1312524"/>
            <a:chExt cx="1930078" cy="2092960"/>
          </a:xfrm>
        </p:grpSpPr>
        <p:sp>
          <p:nvSpPr>
            <p:cNvPr id="5" name="Rectangle: Rounded Corners 4">
              <a:extLst>
                <a:ext uri="{FF2B5EF4-FFF2-40B4-BE49-F238E27FC236}">
                  <a16:creationId xmlns:a16="http://schemas.microsoft.com/office/drawing/2014/main" id="{48BA6E10-53D7-C68B-455B-1A3AED55720A}"/>
                </a:ext>
              </a:extLst>
            </p:cNvPr>
            <p:cNvSpPr/>
            <p:nvPr/>
          </p:nvSpPr>
          <p:spPr>
            <a:xfrm>
              <a:off x="6374647" y="1312524"/>
              <a:ext cx="1643605" cy="2092960"/>
            </a:xfrm>
            <a:prstGeom prst="roundRect">
              <a:avLst>
                <a:gd name="adj" fmla="val 7512"/>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What is a .IPYNB File And How To Open It (Simple Steps) | TechShift.net">
              <a:extLst>
                <a:ext uri="{FF2B5EF4-FFF2-40B4-BE49-F238E27FC236}">
                  <a16:creationId xmlns:a16="http://schemas.microsoft.com/office/drawing/2014/main" id="{7A0FA1C2-856F-1124-9214-09CADE68A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322" y="1455516"/>
              <a:ext cx="1930078" cy="19300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1423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2. Introduction to regular expressions</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Useful tools</a:t>
            </a:r>
          </a:p>
        </p:txBody>
      </p:sp>
    </p:spTree>
    <p:extLst>
      <p:ext uri="{BB962C8B-B14F-4D97-AF65-F5344CB8AC3E}">
        <p14:creationId xmlns:p14="http://schemas.microsoft.com/office/powerpoint/2010/main" val="96550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163FB-0FE6-E8FC-7A9E-55B9A3DF65EC}"/>
              </a:ext>
            </a:extLst>
          </p:cNvPr>
          <p:cNvSpPr>
            <a:spLocks noGrp="1"/>
          </p:cNvSpPr>
          <p:nvPr>
            <p:ph type="title"/>
          </p:nvPr>
        </p:nvSpPr>
        <p:spPr/>
        <p:txBody>
          <a:bodyPr/>
          <a:lstStyle/>
          <a:p>
            <a:r>
              <a:rPr lang="en-US" dirty="0"/>
              <a:t>Regex 101</a:t>
            </a:r>
          </a:p>
        </p:txBody>
      </p:sp>
      <p:sp>
        <p:nvSpPr>
          <p:cNvPr id="3" name="Content Placeholder 2">
            <a:extLst>
              <a:ext uri="{FF2B5EF4-FFF2-40B4-BE49-F238E27FC236}">
                <a16:creationId xmlns:a16="http://schemas.microsoft.com/office/drawing/2014/main" id="{279E554F-7F62-30AB-ACF8-4192FA1A1C2B}"/>
              </a:ext>
            </a:extLst>
          </p:cNvPr>
          <p:cNvSpPr>
            <a:spLocks noGrp="1"/>
          </p:cNvSpPr>
          <p:nvPr>
            <p:ph idx="1"/>
          </p:nvPr>
        </p:nvSpPr>
        <p:spPr>
          <a:xfrm>
            <a:off x="428855" y="1256617"/>
            <a:ext cx="11334289" cy="569008"/>
          </a:xfrm>
        </p:spPr>
        <p:txBody>
          <a:bodyPr>
            <a:normAutofit/>
          </a:bodyPr>
          <a:lstStyle/>
          <a:p>
            <a:pPr marL="0" indent="0">
              <a:buNone/>
            </a:pPr>
            <a:r>
              <a:rPr lang="en-US" sz="1800" dirty="0">
                <a:hlinkClick r:id="rId2"/>
              </a:rPr>
              <a:t>https://regex101.com/</a:t>
            </a:r>
            <a:r>
              <a:rPr lang="en-US" sz="1800" dirty="0"/>
              <a:t> can be used to easily visualize and debug regex in Python.</a:t>
            </a:r>
          </a:p>
          <a:p>
            <a:pPr marL="0" indent="0">
              <a:buNone/>
            </a:pPr>
            <a:endParaRPr lang="en-US" sz="1800" dirty="0"/>
          </a:p>
        </p:txBody>
      </p:sp>
      <p:sp>
        <p:nvSpPr>
          <p:cNvPr id="4" name="Footer Placeholder 3">
            <a:extLst>
              <a:ext uri="{FF2B5EF4-FFF2-40B4-BE49-F238E27FC236}">
                <a16:creationId xmlns:a16="http://schemas.microsoft.com/office/drawing/2014/main" id="{2D2F7265-ECE9-F69C-DB46-55CDC16A86DE}"/>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9679BEB9-6F29-E61B-0C8D-DD6A3EA2397D}"/>
              </a:ext>
            </a:extLst>
          </p:cNvPr>
          <p:cNvSpPr>
            <a:spLocks noGrp="1"/>
          </p:cNvSpPr>
          <p:nvPr>
            <p:ph type="sldNum" sz="quarter" idx="12"/>
          </p:nvPr>
        </p:nvSpPr>
        <p:spPr/>
        <p:txBody>
          <a:bodyPr/>
          <a:lstStyle/>
          <a:p>
            <a:fld id="{1172BA0D-A5AC-44C4-9328-2D1F91CD9458}" type="slidenum">
              <a:rPr lang="en-US" smtClean="0"/>
              <a:t>29</a:t>
            </a:fld>
            <a:endParaRPr lang="en-US"/>
          </a:p>
        </p:txBody>
      </p:sp>
      <p:pic>
        <p:nvPicPr>
          <p:cNvPr id="7" name="Picture 6">
            <a:extLst>
              <a:ext uri="{FF2B5EF4-FFF2-40B4-BE49-F238E27FC236}">
                <a16:creationId xmlns:a16="http://schemas.microsoft.com/office/drawing/2014/main" id="{7C224F9F-528D-BEBC-2201-010F92D733F1}"/>
              </a:ext>
            </a:extLst>
          </p:cNvPr>
          <p:cNvPicPr>
            <a:picLocks noChangeAspect="1"/>
          </p:cNvPicPr>
          <p:nvPr/>
        </p:nvPicPr>
        <p:blipFill>
          <a:blip r:embed="rId3"/>
          <a:stretch>
            <a:fillRect/>
          </a:stretch>
        </p:blipFill>
        <p:spPr>
          <a:xfrm>
            <a:off x="1412563" y="1690747"/>
            <a:ext cx="9366872" cy="4402479"/>
          </a:xfrm>
          <a:prstGeom prst="rect">
            <a:avLst/>
          </a:prstGeom>
        </p:spPr>
      </p:pic>
    </p:spTree>
    <p:extLst>
      <p:ext uri="{BB962C8B-B14F-4D97-AF65-F5344CB8AC3E}">
        <p14:creationId xmlns:p14="http://schemas.microsoft.com/office/powerpoint/2010/main" val="1925793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BAE580-50A2-0315-EC41-2D185BD26556}"/>
              </a:ext>
            </a:extLst>
          </p:cNvPr>
          <p:cNvSpPr>
            <a:spLocks noGrp="1"/>
          </p:cNvSpPr>
          <p:nvPr>
            <p:ph idx="20"/>
          </p:nvPr>
        </p:nvSpPr>
        <p:spPr/>
        <p:txBody>
          <a:bodyPr>
            <a:normAutofit/>
          </a:bodyPr>
          <a:lstStyle/>
          <a:p>
            <a:r>
              <a:rPr lang="en-US" sz="2400" dirty="0"/>
              <a:t>Introduction</a:t>
            </a:r>
          </a:p>
          <a:p>
            <a:r>
              <a:rPr lang="en-US" sz="2400" dirty="0"/>
              <a:t>Introduction to regular expressions</a:t>
            </a:r>
          </a:p>
          <a:p>
            <a:r>
              <a:rPr lang="en-US" sz="2400" dirty="0"/>
              <a:t>Introduction to </a:t>
            </a:r>
            <a:r>
              <a:rPr lang="en-US" sz="2400" dirty="0" err="1"/>
              <a:t>spaCy</a:t>
            </a:r>
            <a:endParaRPr lang="en-US" sz="2400" dirty="0"/>
          </a:p>
          <a:p>
            <a:r>
              <a:rPr lang="en-US" sz="2400" dirty="0"/>
              <a:t>Text vectorization</a:t>
            </a:r>
          </a:p>
          <a:p>
            <a:r>
              <a:rPr lang="en-US" sz="2400" dirty="0"/>
              <a:t>Sentiment analysis modeling</a:t>
            </a:r>
          </a:p>
          <a:p>
            <a:r>
              <a:rPr lang="en-US" sz="2400" dirty="0"/>
              <a:t>L’Oréal case: custom NER model using prodigy and spacy</a:t>
            </a:r>
          </a:p>
          <a:p>
            <a:endParaRPr lang="en-US" sz="2400" dirty="0"/>
          </a:p>
        </p:txBody>
      </p:sp>
      <p:sp>
        <p:nvSpPr>
          <p:cNvPr id="3" name="Footer Placeholder 2">
            <a:extLst>
              <a:ext uri="{FF2B5EF4-FFF2-40B4-BE49-F238E27FC236}">
                <a16:creationId xmlns:a16="http://schemas.microsoft.com/office/drawing/2014/main" id="{E0DF0E40-F60D-1268-9155-983148289013}"/>
              </a:ext>
            </a:extLst>
          </p:cNvPr>
          <p:cNvSpPr>
            <a:spLocks noGrp="1"/>
          </p:cNvSpPr>
          <p:nvPr>
            <p:ph type="ftr" sz="quarter" idx="11"/>
          </p:nvPr>
        </p:nvSpPr>
        <p:spPr/>
        <p:txBody>
          <a:bodyPr/>
          <a:lstStyle/>
          <a:p>
            <a:r>
              <a:rPr lang="en-US"/>
              <a:t>DO NEW | DO BETTER  |  DO MORE  |  DO RIGHT </a:t>
            </a:r>
            <a:endParaRPr lang="en-US" dirty="0"/>
          </a:p>
        </p:txBody>
      </p:sp>
      <p:sp>
        <p:nvSpPr>
          <p:cNvPr id="4" name="Slide Number Placeholder 3">
            <a:extLst>
              <a:ext uri="{FF2B5EF4-FFF2-40B4-BE49-F238E27FC236}">
                <a16:creationId xmlns:a16="http://schemas.microsoft.com/office/drawing/2014/main" id="{B50F43C0-9FA3-78D1-AE23-E9277FE8832F}"/>
              </a:ext>
            </a:extLst>
          </p:cNvPr>
          <p:cNvSpPr>
            <a:spLocks noGrp="1"/>
          </p:cNvSpPr>
          <p:nvPr>
            <p:ph type="sldNum" sz="quarter" idx="12"/>
          </p:nvPr>
        </p:nvSpPr>
        <p:spPr/>
        <p:txBody>
          <a:bodyPr/>
          <a:lstStyle/>
          <a:p>
            <a:fld id="{1172BA0D-A5AC-44C4-9328-2D1F91CD9458}" type="slidenum">
              <a:rPr lang="en-US" smtClean="0"/>
              <a:pPr/>
              <a:t>3</a:t>
            </a:fld>
            <a:endParaRPr lang="en-US"/>
          </a:p>
        </p:txBody>
      </p:sp>
    </p:spTree>
    <p:extLst>
      <p:ext uri="{BB962C8B-B14F-4D97-AF65-F5344CB8AC3E}">
        <p14:creationId xmlns:p14="http://schemas.microsoft.com/office/powerpoint/2010/main" val="3507218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6FB4-923A-1948-0907-A8C94BB8ED11}"/>
              </a:ext>
            </a:extLst>
          </p:cNvPr>
          <p:cNvSpPr>
            <a:spLocks noGrp="1"/>
          </p:cNvSpPr>
          <p:nvPr>
            <p:ph type="title"/>
          </p:nvPr>
        </p:nvSpPr>
        <p:spPr/>
        <p:txBody>
          <a:bodyPr/>
          <a:lstStyle/>
          <a:p>
            <a:r>
              <a:rPr lang="en-US" dirty="0" err="1"/>
              <a:t>Autoregex</a:t>
            </a:r>
            <a:endParaRPr lang="en-US" dirty="0"/>
          </a:p>
        </p:txBody>
      </p:sp>
      <p:sp>
        <p:nvSpPr>
          <p:cNvPr id="3" name="Content Placeholder 2">
            <a:extLst>
              <a:ext uri="{FF2B5EF4-FFF2-40B4-BE49-F238E27FC236}">
                <a16:creationId xmlns:a16="http://schemas.microsoft.com/office/drawing/2014/main" id="{62C1EE1B-A4AB-6159-42B6-EDF35741B1BD}"/>
              </a:ext>
            </a:extLst>
          </p:cNvPr>
          <p:cNvSpPr>
            <a:spLocks noGrp="1"/>
          </p:cNvSpPr>
          <p:nvPr>
            <p:ph idx="1"/>
          </p:nvPr>
        </p:nvSpPr>
        <p:spPr>
          <a:xfrm>
            <a:off x="360000" y="1284790"/>
            <a:ext cx="11472000" cy="4756405"/>
          </a:xfrm>
        </p:spPr>
        <p:txBody>
          <a:bodyPr>
            <a:normAutofit/>
          </a:bodyPr>
          <a:lstStyle/>
          <a:p>
            <a:pPr marL="0" indent="0">
              <a:buNone/>
            </a:pPr>
            <a:r>
              <a:rPr lang="en-US" sz="1800" dirty="0">
                <a:hlinkClick r:id="rId2"/>
              </a:rPr>
              <a:t>https://www.autoregex.xyz/</a:t>
            </a:r>
            <a:r>
              <a:rPr lang="en-US" sz="1800" dirty="0"/>
              <a:t> uses artificial intelligence to convert natural language text to regular expressions.</a:t>
            </a:r>
          </a:p>
        </p:txBody>
      </p:sp>
      <p:sp>
        <p:nvSpPr>
          <p:cNvPr id="4" name="Footer Placeholder 3">
            <a:extLst>
              <a:ext uri="{FF2B5EF4-FFF2-40B4-BE49-F238E27FC236}">
                <a16:creationId xmlns:a16="http://schemas.microsoft.com/office/drawing/2014/main" id="{66D0C1FB-90AD-1A7E-E4A7-740DDE17B857}"/>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C274D2CC-ACA3-CDFA-BDEE-AE0006917FA3}"/>
              </a:ext>
            </a:extLst>
          </p:cNvPr>
          <p:cNvSpPr>
            <a:spLocks noGrp="1"/>
          </p:cNvSpPr>
          <p:nvPr>
            <p:ph type="sldNum" sz="quarter" idx="12"/>
          </p:nvPr>
        </p:nvSpPr>
        <p:spPr/>
        <p:txBody>
          <a:bodyPr/>
          <a:lstStyle/>
          <a:p>
            <a:fld id="{1172BA0D-A5AC-44C4-9328-2D1F91CD9458}" type="slidenum">
              <a:rPr lang="en-US" smtClean="0"/>
              <a:t>30</a:t>
            </a:fld>
            <a:endParaRPr lang="en-US"/>
          </a:p>
        </p:txBody>
      </p:sp>
      <p:pic>
        <p:nvPicPr>
          <p:cNvPr id="7" name="Picture 6">
            <a:extLst>
              <a:ext uri="{FF2B5EF4-FFF2-40B4-BE49-F238E27FC236}">
                <a16:creationId xmlns:a16="http://schemas.microsoft.com/office/drawing/2014/main" id="{E2BA0047-3A2E-C5AA-A2C4-C46346FB13FD}"/>
              </a:ext>
            </a:extLst>
          </p:cNvPr>
          <p:cNvPicPr>
            <a:picLocks noChangeAspect="1"/>
          </p:cNvPicPr>
          <p:nvPr/>
        </p:nvPicPr>
        <p:blipFill rotWithShape="1">
          <a:blip r:embed="rId3"/>
          <a:srcRect t="3301"/>
          <a:stretch/>
        </p:blipFill>
        <p:spPr>
          <a:xfrm>
            <a:off x="1168831" y="1925080"/>
            <a:ext cx="9854337" cy="4255011"/>
          </a:xfrm>
          <a:prstGeom prst="rect">
            <a:avLst/>
          </a:prstGeom>
        </p:spPr>
      </p:pic>
    </p:spTree>
    <p:extLst>
      <p:ext uri="{BB962C8B-B14F-4D97-AF65-F5344CB8AC3E}">
        <p14:creationId xmlns:p14="http://schemas.microsoft.com/office/powerpoint/2010/main" val="428201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2. Introduction to regular expressions</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err="1"/>
              <a:t>EXercises</a:t>
            </a:r>
            <a:endParaRPr lang="en-US" dirty="0"/>
          </a:p>
        </p:txBody>
      </p:sp>
      <p:grpSp>
        <p:nvGrpSpPr>
          <p:cNvPr id="4" name="Group 3">
            <a:extLst>
              <a:ext uri="{FF2B5EF4-FFF2-40B4-BE49-F238E27FC236}">
                <a16:creationId xmlns:a16="http://schemas.microsoft.com/office/drawing/2014/main" id="{574FF73E-122D-DBD2-49F3-1AB0A930D570}"/>
              </a:ext>
            </a:extLst>
          </p:cNvPr>
          <p:cNvGrpSpPr/>
          <p:nvPr/>
        </p:nvGrpSpPr>
        <p:grpSpPr>
          <a:xfrm rot="21150727">
            <a:off x="590812" y="3717213"/>
            <a:ext cx="1954145" cy="2119059"/>
            <a:chOff x="6223322" y="1312524"/>
            <a:chExt cx="1930078" cy="2092960"/>
          </a:xfrm>
        </p:grpSpPr>
        <p:sp>
          <p:nvSpPr>
            <p:cNvPr id="5" name="Rectangle: Rounded Corners 4">
              <a:extLst>
                <a:ext uri="{FF2B5EF4-FFF2-40B4-BE49-F238E27FC236}">
                  <a16:creationId xmlns:a16="http://schemas.microsoft.com/office/drawing/2014/main" id="{B578687D-4B93-E511-5041-152CB3B8E69F}"/>
                </a:ext>
              </a:extLst>
            </p:cNvPr>
            <p:cNvSpPr/>
            <p:nvPr/>
          </p:nvSpPr>
          <p:spPr>
            <a:xfrm>
              <a:off x="6374647" y="1312524"/>
              <a:ext cx="1643605" cy="2092960"/>
            </a:xfrm>
            <a:prstGeom prst="roundRect">
              <a:avLst>
                <a:gd name="adj" fmla="val 7512"/>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What is a .IPYNB File And How To Open It (Simple Steps) | TechShift.net">
              <a:extLst>
                <a:ext uri="{FF2B5EF4-FFF2-40B4-BE49-F238E27FC236}">
                  <a16:creationId xmlns:a16="http://schemas.microsoft.com/office/drawing/2014/main" id="{0217DDFB-7AD8-03E0-5E80-D8196A9F4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322" y="1455516"/>
              <a:ext cx="1930078" cy="19300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3103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err="1"/>
              <a:t>nlp</a:t>
            </a:r>
            <a:r>
              <a:rPr lang="en-US" dirty="0"/>
              <a:t> object</a:t>
            </a:r>
          </a:p>
        </p:txBody>
      </p:sp>
    </p:spTree>
    <p:extLst>
      <p:ext uri="{BB962C8B-B14F-4D97-AF65-F5344CB8AC3E}">
        <p14:creationId xmlns:p14="http://schemas.microsoft.com/office/powerpoint/2010/main" val="1485405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9620-4564-05E0-9004-5D3593C4E8AD}"/>
              </a:ext>
            </a:extLst>
          </p:cNvPr>
          <p:cNvSpPr>
            <a:spLocks noGrp="1"/>
          </p:cNvSpPr>
          <p:nvPr>
            <p:ph type="title"/>
          </p:nvPr>
        </p:nvSpPr>
        <p:spPr/>
        <p:txBody>
          <a:bodyPr/>
          <a:lstStyle/>
          <a:p>
            <a:r>
              <a:rPr lang="en-US" dirty="0"/>
              <a:t>NLP object</a:t>
            </a:r>
          </a:p>
        </p:txBody>
      </p:sp>
      <p:sp>
        <p:nvSpPr>
          <p:cNvPr id="3" name="Content Placeholder 2">
            <a:extLst>
              <a:ext uri="{FF2B5EF4-FFF2-40B4-BE49-F238E27FC236}">
                <a16:creationId xmlns:a16="http://schemas.microsoft.com/office/drawing/2014/main" id="{C17FE182-F600-AFFA-8867-23766A5EE185}"/>
              </a:ext>
            </a:extLst>
          </p:cNvPr>
          <p:cNvSpPr>
            <a:spLocks noGrp="1"/>
          </p:cNvSpPr>
          <p:nvPr>
            <p:ph idx="1"/>
          </p:nvPr>
        </p:nvSpPr>
        <p:spPr>
          <a:xfrm>
            <a:off x="359999" y="1608881"/>
            <a:ext cx="11342005" cy="4571211"/>
          </a:xfrm>
        </p:spPr>
        <p:txBody>
          <a:bodyPr>
            <a:normAutofit/>
          </a:bodyPr>
          <a:lstStyle/>
          <a:p>
            <a:pPr algn="l"/>
            <a:r>
              <a:rPr lang="en-US" sz="2400" b="0" i="0" dirty="0">
                <a:effectLst/>
                <a:latin typeface="-apple-system"/>
              </a:rPr>
              <a:t>At the </a:t>
            </a:r>
            <a:r>
              <a:rPr lang="en-US" sz="2400" b="1" i="0" dirty="0">
                <a:effectLst/>
                <a:latin typeface="-apple-system"/>
              </a:rPr>
              <a:t>center of </a:t>
            </a:r>
            <a:r>
              <a:rPr lang="en-US" sz="2400" b="1" i="0" dirty="0" err="1">
                <a:effectLst/>
                <a:latin typeface="-apple-system"/>
              </a:rPr>
              <a:t>spaCy</a:t>
            </a:r>
            <a:r>
              <a:rPr lang="en-US" sz="2400" b="1" i="0" dirty="0">
                <a:effectLst/>
                <a:latin typeface="-apple-system"/>
              </a:rPr>
              <a:t> </a:t>
            </a:r>
            <a:r>
              <a:rPr lang="en-US" sz="2400" b="0" i="0" dirty="0">
                <a:effectLst/>
                <a:latin typeface="-apple-system"/>
              </a:rPr>
              <a:t>is the object </a:t>
            </a:r>
            <a:r>
              <a:rPr lang="en-US" sz="2400" b="1" i="0" dirty="0">
                <a:effectLst/>
                <a:latin typeface="-apple-system"/>
              </a:rPr>
              <a:t>containing the processing pipeline</a:t>
            </a:r>
            <a:r>
              <a:rPr lang="en-US" sz="2400" b="0" i="0" dirty="0">
                <a:effectLst/>
                <a:latin typeface="-apple-system"/>
              </a:rPr>
              <a:t>. We usually call this variable "</a:t>
            </a:r>
            <a:r>
              <a:rPr lang="en-US" sz="2400" b="0" i="0" dirty="0" err="1">
                <a:effectLst/>
                <a:latin typeface="-apple-system"/>
              </a:rPr>
              <a:t>nlp</a:t>
            </a:r>
            <a:r>
              <a:rPr lang="en-US" sz="2400" b="0" i="0" dirty="0">
                <a:effectLst/>
                <a:latin typeface="-apple-system"/>
              </a:rPr>
              <a:t>".</a:t>
            </a:r>
          </a:p>
          <a:p>
            <a:pPr algn="l"/>
            <a:endParaRPr lang="en-US" sz="2400" dirty="0">
              <a:latin typeface="-apple-system"/>
            </a:endParaRPr>
          </a:p>
          <a:p>
            <a:pPr algn="l"/>
            <a:endParaRPr lang="en-US" sz="2400" b="0" i="0" dirty="0">
              <a:effectLst/>
              <a:latin typeface="-apple-system"/>
            </a:endParaRPr>
          </a:p>
          <a:p>
            <a:pPr algn="l"/>
            <a:endParaRPr lang="en-US" sz="2400" dirty="0">
              <a:latin typeface="-apple-system"/>
            </a:endParaRPr>
          </a:p>
          <a:p>
            <a:pPr algn="l"/>
            <a:endParaRPr lang="en-US" sz="2400" b="0" i="0" dirty="0">
              <a:effectLst/>
              <a:latin typeface="-apple-system"/>
            </a:endParaRPr>
          </a:p>
          <a:p>
            <a:pPr algn="l"/>
            <a:r>
              <a:rPr lang="en-US" sz="2400" b="0" i="0" dirty="0">
                <a:effectLst/>
                <a:latin typeface="-apple-system"/>
              </a:rPr>
              <a:t>You can use </a:t>
            </a:r>
            <a:r>
              <a:rPr lang="en-US" sz="2400" b="1" i="0" dirty="0">
                <a:effectLst/>
                <a:latin typeface="-apple-system"/>
              </a:rPr>
              <a:t>the </a:t>
            </a:r>
            <a:r>
              <a:rPr lang="en-US" sz="2400" b="1" i="0" dirty="0" err="1">
                <a:effectLst/>
                <a:latin typeface="-apple-system"/>
              </a:rPr>
              <a:t>nlp</a:t>
            </a:r>
            <a:r>
              <a:rPr lang="en-US" sz="2400" b="1" i="0" dirty="0">
                <a:effectLst/>
                <a:latin typeface="-apple-system"/>
              </a:rPr>
              <a:t> object like a function to analyze text</a:t>
            </a:r>
            <a:r>
              <a:rPr lang="en-US" sz="2400" b="0" i="0" dirty="0">
                <a:effectLst/>
                <a:latin typeface="-apple-system"/>
              </a:rPr>
              <a:t>. It contains all the different components in the pipeline. It also includes language-specific rules used for tokenizing the text into words and punctuation.</a:t>
            </a:r>
          </a:p>
          <a:p>
            <a:pPr algn="l"/>
            <a:r>
              <a:rPr lang="en-US" sz="2400" b="0" i="0" dirty="0">
                <a:effectLst/>
                <a:latin typeface="-apple-system"/>
              </a:rPr>
              <a:t> </a:t>
            </a:r>
            <a:r>
              <a:rPr lang="en-US" sz="2400" b="0" i="0" dirty="0" err="1">
                <a:effectLst/>
                <a:latin typeface="-apple-system"/>
              </a:rPr>
              <a:t>spaCy</a:t>
            </a:r>
            <a:r>
              <a:rPr lang="en-US" sz="2400" b="0" i="0" dirty="0">
                <a:effectLst/>
                <a:latin typeface="-apple-system"/>
              </a:rPr>
              <a:t> supports a variety of languages that are available in </a:t>
            </a:r>
            <a:r>
              <a:rPr lang="en-US" sz="2400" b="0" i="0" dirty="0" err="1">
                <a:effectLst/>
                <a:latin typeface="-apple-system"/>
              </a:rPr>
              <a:t>spacy.lang</a:t>
            </a:r>
            <a:endParaRPr lang="en-US" sz="2400" b="0" i="0" dirty="0">
              <a:effectLst/>
              <a:latin typeface="-apple-system"/>
            </a:endParaRPr>
          </a:p>
          <a:p>
            <a:endParaRPr lang="en-US" sz="2400" dirty="0"/>
          </a:p>
        </p:txBody>
      </p:sp>
      <p:sp>
        <p:nvSpPr>
          <p:cNvPr id="4" name="Footer Placeholder 3">
            <a:extLst>
              <a:ext uri="{FF2B5EF4-FFF2-40B4-BE49-F238E27FC236}">
                <a16:creationId xmlns:a16="http://schemas.microsoft.com/office/drawing/2014/main" id="{131478F9-0FC0-C917-212E-8BAE2A131911}"/>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739D724A-2B45-A1FA-8F5A-DEDFB203D13E}"/>
              </a:ext>
            </a:extLst>
          </p:cNvPr>
          <p:cNvSpPr>
            <a:spLocks noGrp="1"/>
          </p:cNvSpPr>
          <p:nvPr>
            <p:ph type="sldNum" sz="quarter" idx="12"/>
          </p:nvPr>
        </p:nvSpPr>
        <p:spPr/>
        <p:txBody>
          <a:bodyPr/>
          <a:lstStyle/>
          <a:p>
            <a:fld id="{1172BA0D-A5AC-44C4-9328-2D1F91CD9458}" type="slidenum">
              <a:rPr lang="en-US" smtClean="0"/>
              <a:t>33</a:t>
            </a:fld>
            <a:endParaRPr lang="en-US"/>
          </a:p>
        </p:txBody>
      </p:sp>
      <p:pic>
        <p:nvPicPr>
          <p:cNvPr id="7" name="Picture 6">
            <a:extLst>
              <a:ext uri="{FF2B5EF4-FFF2-40B4-BE49-F238E27FC236}">
                <a16:creationId xmlns:a16="http://schemas.microsoft.com/office/drawing/2014/main" id="{6A27D91C-37FF-26E7-FF22-D5C3FDA66E5B}"/>
              </a:ext>
            </a:extLst>
          </p:cNvPr>
          <p:cNvPicPr>
            <a:picLocks noChangeAspect="1"/>
          </p:cNvPicPr>
          <p:nvPr/>
        </p:nvPicPr>
        <p:blipFill>
          <a:blip r:embed="rId2"/>
          <a:stretch>
            <a:fillRect/>
          </a:stretch>
        </p:blipFill>
        <p:spPr>
          <a:xfrm>
            <a:off x="7307483" y="2417860"/>
            <a:ext cx="3769489" cy="1505629"/>
          </a:xfrm>
          <a:prstGeom prst="rect">
            <a:avLst/>
          </a:prstGeom>
        </p:spPr>
      </p:pic>
      <p:sp>
        <p:nvSpPr>
          <p:cNvPr id="9" name="TextBox 8">
            <a:extLst>
              <a:ext uri="{FF2B5EF4-FFF2-40B4-BE49-F238E27FC236}">
                <a16:creationId xmlns:a16="http://schemas.microsoft.com/office/drawing/2014/main" id="{77C8F935-E075-BD6A-E3CE-A46F7B245E07}"/>
              </a:ext>
            </a:extLst>
          </p:cNvPr>
          <p:cNvSpPr txBox="1"/>
          <p:nvPr/>
        </p:nvSpPr>
        <p:spPr>
          <a:xfrm>
            <a:off x="359998" y="2570511"/>
            <a:ext cx="6947485" cy="1200329"/>
          </a:xfrm>
          <a:prstGeom prst="rect">
            <a:avLst/>
          </a:prstGeom>
          <a:noFill/>
        </p:spPr>
        <p:txBody>
          <a:bodyPr wrap="square">
            <a:spAutoFit/>
          </a:bodyPr>
          <a:lstStyle/>
          <a:p>
            <a:pPr marL="285750" indent="-285750" algn="l">
              <a:buFont typeface="Arial" panose="020B0604020202020204" pitchFamily="34" charset="0"/>
              <a:buChar char="•"/>
            </a:pPr>
            <a:r>
              <a:rPr lang="en-US" sz="2400" b="0" i="0" dirty="0">
                <a:effectLst/>
                <a:latin typeface="-apple-system"/>
              </a:rPr>
              <a:t>For example, to create an English </a:t>
            </a:r>
            <a:r>
              <a:rPr lang="en-US" sz="2400" b="0" i="0" dirty="0" err="1">
                <a:effectLst/>
                <a:latin typeface="-apple-system"/>
              </a:rPr>
              <a:t>nlp</a:t>
            </a:r>
            <a:r>
              <a:rPr lang="en-US" sz="2400" b="0" i="0" dirty="0">
                <a:effectLst/>
                <a:latin typeface="-apple-system"/>
              </a:rPr>
              <a:t> object, you can import the English language class from </a:t>
            </a:r>
            <a:r>
              <a:rPr lang="en-US" sz="2400" b="0" i="0" dirty="0" err="1">
                <a:effectLst/>
                <a:latin typeface="-apple-system"/>
              </a:rPr>
              <a:t>spacy.lang.en</a:t>
            </a:r>
            <a:r>
              <a:rPr lang="en-US" sz="2400" b="0" i="0" dirty="0">
                <a:effectLst/>
                <a:latin typeface="-apple-system"/>
              </a:rPr>
              <a:t> and instantiate it.</a:t>
            </a:r>
          </a:p>
        </p:txBody>
      </p:sp>
    </p:spTree>
    <p:extLst>
      <p:ext uri="{BB962C8B-B14F-4D97-AF65-F5344CB8AC3E}">
        <p14:creationId xmlns:p14="http://schemas.microsoft.com/office/powerpoint/2010/main" val="155010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Documents, spans and tokens</a:t>
            </a:r>
          </a:p>
        </p:txBody>
      </p:sp>
    </p:spTree>
    <p:extLst>
      <p:ext uri="{BB962C8B-B14F-4D97-AF65-F5344CB8AC3E}">
        <p14:creationId xmlns:p14="http://schemas.microsoft.com/office/powerpoint/2010/main" val="1093821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189F-11D1-9067-DE51-BBE0E23E5C92}"/>
              </a:ext>
            </a:extLst>
          </p:cNvPr>
          <p:cNvSpPr>
            <a:spLocks noGrp="1"/>
          </p:cNvSpPr>
          <p:nvPr>
            <p:ph type="title"/>
          </p:nvPr>
        </p:nvSpPr>
        <p:spPr/>
        <p:txBody>
          <a:bodyPr/>
          <a:lstStyle/>
          <a:p>
            <a:r>
              <a:rPr lang="en-US" dirty="0"/>
              <a:t>Doc object</a:t>
            </a:r>
          </a:p>
        </p:txBody>
      </p:sp>
      <p:sp>
        <p:nvSpPr>
          <p:cNvPr id="3" name="Content Placeholder 2">
            <a:extLst>
              <a:ext uri="{FF2B5EF4-FFF2-40B4-BE49-F238E27FC236}">
                <a16:creationId xmlns:a16="http://schemas.microsoft.com/office/drawing/2014/main" id="{82A1F480-3325-D2FE-235E-9F4A85B51C9A}"/>
              </a:ext>
            </a:extLst>
          </p:cNvPr>
          <p:cNvSpPr>
            <a:spLocks noGrp="1"/>
          </p:cNvSpPr>
          <p:nvPr>
            <p:ph idx="1"/>
          </p:nvPr>
        </p:nvSpPr>
        <p:spPr>
          <a:xfrm>
            <a:off x="360001" y="1597306"/>
            <a:ext cx="5736000" cy="4247909"/>
          </a:xfrm>
        </p:spPr>
        <p:txBody>
          <a:bodyPr>
            <a:normAutofit/>
          </a:bodyPr>
          <a:lstStyle/>
          <a:p>
            <a:pPr algn="l"/>
            <a:r>
              <a:rPr lang="en-US" b="0" i="0" dirty="0">
                <a:effectLst/>
                <a:latin typeface="-apple-system"/>
              </a:rPr>
              <a:t>When you process a text with the </a:t>
            </a:r>
            <a:r>
              <a:rPr lang="en-US" b="0" i="0" dirty="0" err="1">
                <a:effectLst/>
                <a:latin typeface="-apple-system"/>
              </a:rPr>
              <a:t>nlp</a:t>
            </a:r>
            <a:r>
              <a:rPr lang="en-US" b="0" i="0" dirty="0">
                <a:effectLst/>
                <a:latin typeface="-apple-system"/>
              </a:rPr>
              <a:t> object, </a:t>
            </a:r>
            <a:r>
              <a:rPr lang="en-US" b="1" i="0" dirty="0" err="1">
                <a:effectLst/>
                <a:latin typeface="-apple-system"/>
              </a:rPr>
              <a:t>spaCy</a:t>
            </a:r>
            <a:r>
              <a:rPr lang="en-US" b="1" i="0" dirty="0">
                <a:effectLst/>
                <a:latin typeface="-apple-system"/>
              </a:rPr>
              <a:t> creates a Doc object </a:t>
            </a:r>
            <a:r>
              <a:rPr lang="en-US" b="0" i="0" dirty="0">
                <a:effectLst/>
                <a:latin typeface="-apple-system"/>
              </a:rPr>
              <a:t>– short for "document". The Doc lets you access information about the text in a structured way, and no information is lost.</a:t>
            </a:r>
          </a:p>
          <a:p>
            <a:endParaRPr lang="en-US" dirty="0"/>
          </a:p>
        </p:txBody>
      </p:sp>
      <p:sp>
        <p:nvSpPr>
          <p:cNvPr id="4" name="Footer Placeholder 3">
            <a:extLst>
              <a:ext uri="{FF2B5EF4-FFF2-40B4-BE49-F238E27FC236}">
                <a16:creationId xmlns:a16="http://schemas.microsoft.com/office/drawing/2014/main" id="{842F6936-0F30-BE04-793C-2DAD0DEA7B66}"/>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47227AFB-FB03-A0FC-2914-BBE6D0EBFBC5}"/>
              </a:ext>
            </a:extLst>
          </p:cNvPr>
          <p:cNvSpPr>
            <a:spLocks noGrp="1"/>
          </p:cNvSpPr>
          <p:nvPr>
            <p:ph type="sldNum" sz="quarter" idx="12"/>
          </p:nvPr>
        </p:nvSpPr>
        <p:spPr/>
        <p:txBody>
          <a:bodyPr/>
          <a:lstStyle/>
          <a:p>
            <a:fld id="{1172BA0D-A5AC-44C4-9328-2D1F91CD9458}" type="slidenum">
              <a:rPr lang="en-US" smtClean="0"/>
              <a:t>35</a:t>
            </a:fld>
            <a:endParaRPr lang="en-US"/>
          </a:p>
        </p:txBody>
      </p:sp>
      <p:pic>
        <p:nvPicPr>
          <p:cNvPr id="7" name="Picture 6">
            <a:extLst>
              <a:ext uri="{FF2B5EF4-FFF2-40B4-BE49-F238E27FC236}">
                <a16:creationId xmlns:a16="http://schemas.microsoft.com/office/drawing/2014/main" id="{16860C05-355B-5071-CFC2-E7E193FF5534}"/>
              </a:ext>
            </a:extLst>
          </p:cNvPr>
          <p:cNvPicPr>
            <a:picLocks noChangeAspect="1"/>
          </p:cNvPicPr>
          <p:nvPr/>
        </p:nvPicPr>
        <p:blipFill>
          <a:blip r:embed="rId2"/>
          <a:stretch>
            <a:fillRect/>
          </a:stretch>
        </p:blipFill>
        <p:spPr>
          <a:xfrm>
            <a:off x="6136723" y="1653734"/>
            <a:ext cx="5353050" cy="2105025"/>
          </a:xfrm>
          <a:prstGeom prst="rect">
            <a:avLst/>
          </a:prstGeom>
        </p:spPr>
      </p:pic>
      <p:sp>
        <p:nvSpPr>
          <p:cNvPr id="9" name="TextBox 8">
            <a:extLst>
              <a:ext uri="{FF2B5EF4-FFF2-40B4-BE49-F238E27FC236}">
                <a16:creationId xmlns:a16="http://schemas.microsoft.com/office/drawing/2014/main" id="{96EE650A-FB37-6FD9-D080-0B7197DEF434}"/>
              </a:ext>
            </a:extLst>
          </p:cNvPr>
          <p:cNvSpPr txBox="1"/>
          <p:nvPr/>
        </p:nvSpPr>
        <p:spPr>
          <a:xfrm>
            <a:off x="319279" y="4306587"/>
            <a:ext cx="11450496" cy="954107"/>
          </a:xfrm>
          <a:prstGeom prst="rect">
            <a:avLst/>
          </a:prstGeom>
          <a:noFill/>
        </p:spPr>
        <p:txBody>
          <a:bodyPr wrap="square">
            <a:spAutoFit/>
          </a:bodyPr>
          <a:lstStyle/>
          <a:p>
            <a:pPr marL="285750" indent="-285750" algn="l">
              <a:buFont typeface="Arial" panose="020B0604020202020204" pitchFamily="34" charset="0"/>
              <a:buChar char="•"/>
            </a:pPr>
            <a:r>
              <a:rPr lang="en-US" sz="2800" b="0" i="0" dirty="0">
                <a:effectLst/>
                <a:latin typeface="-apple-system"/>
              </a:rPr>
              <a:t>The Doc behaves like a normal Python sequence by the way and lets you iterate over its tokens, or get a token by its index. But more on that later!</a:t>
            </a:r>
          </a:p>
        </p:txBody>
      </p:sp>
    </p:spTree>
    <p:extLst>
      <p:ext uri="{BB962C8B-B14F-4D97-AF65-F5344CB8AC3E}">
        <p14:creationId xmlns:p14="http://schemas.microsoft.com/office/powerpoint/2010/main" val="523026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DDD1-0B88-B69F-5B71-08394147267F}"/>
              </a:ext>
            </a:extLst>
          </p:cNvPr>
          <p:cNvSpPr>
            <a:spLocks noGrp="1"/>
          </p:cNvSpPr>
          <p:nvPr>
            <p:ph type="title"/>
          </p:nvPr>
        </p:nvSpPr>
        <p:spPr/>
        <p:txBody>
          <a:bodyPr/>
          <a:lstStyle/>
          <a:p>
            <a:r>
              <a:rPr lang="en-US" dirty="0"/>
              <a:t>Token object</a:t>
            </a:r>
          </a:p>
        </p:txBody>
      </p:sp>
      <p:sp>
        <p:nvSpPr>
          <p:cNvPr id="3" name="Content Placeholder 2">
            <a:extLst>
              <a:ext uri="{FF2B5EF4-FFF2-40B4-BE49-F238E27FC236}">
                <a16:creationId xmlns:a16="http://schemas.microsoft.com/office/drawing/2014/main" id="{F5EF2B95-D393-F99F-8844-C58E2C670D2F}"/>
              </a:ext>
            </a:extLst>
          </p:cNvPr>
          <p:cNvSpPr>
            <a:spLocks noGrp="1"/>
          </p:cNvSpPr>
          <p:nvPr>
            <p:ph idx="1"/>
          </p:nvPr>
        </p:nvSpPr>
        <p:spPr>
          <a:xfrm>
            <a:off x="443222" y="1554606"/>
            <a:ext cx="5971352" cy="4020091"/>
          </a:xfrm>
        </p:spPr>
        <p:txBody>
          <a:bodyPr/>
          <a:lstStyle/>
          <a:p>
            <a:pPr marL="0" indent="0">
              <a:buNone/>
            </a:pPr>
            <a:r>
              <a:rPr lang="en-US" dirty="0"/>
              <a:t>Token objects represent the tokens in a document – for example, a word or a punctuation character.</a:t>
            </a:r>
          </a:p>
        </p:txBody>
      </p:sp>
      <p:sp>
        <p:nvSpPr>
          <p:cNvPr id="4" name="Footer Placeholder 3">
            <a:extLst>
              <a:ext uri="{FF2B5EF4-FFF2-40B4-BE49-F238E27FC236}">
                <a16:creationId xmlns:a16="http://schemas.microsoft.com/office/drawing/2014/main" id="{74BBB59B-D2BE-EF12-2524-48BC4186B621}"/>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FBB10198-6181-6D7B-F476-7377EC2535AE}"/>
              </a:ext>
            </a:extLst>
          </p:cNvPr>
          <p:cNvSpPr>
            <a:spLocks noGrp="1"/>
          </p:cNvSpPr>
          <p:nvPr>
            <p:ph type="sldNum" sz="quarter" idx="12"/>
          </p:nvPr>
        </p:nvSpPr>
        <p:spPr/>
        <p:txBody>
          <a:bodyPr/>
          <a:lstStyle/>
          <a:p>
            <a:fld id="{1172BA0D-A5AC-44C4-9328-2D1F91CD9458}" type="slidenum">
              <a:rPr lang="en-US" smtClean="0"/>
              <a:t>36</a:t>
            </a:fld>
            <a:endParaRPr lang="en-US"/>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7A8B8498-20D9-2B1B-9159-2ED9F21DB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5921" y="1249868"/>
            <a:ext cx="4942857" cy="1466667"/>
          </a:xfrm>
          <a:prstGeom prst="rect">
            <a:avLst/>
          </a:prstGeom>
        </p:spPr>
      </p:pic>
      <p:pic>
        <p:nvPicPr>
          <p:cNvPr id="9" name="Picture 8">
            <a:extLst>
              <a:ext uri="{FF2B5EF4-FFF2-40B4-BE49-F238E27FC236}">
                <a16:creationId xmlns:a16="http://schemas.microsoft.com/office/drawing/2014/main" id="{840BC41C-A6F3-D8A8-CCE7-CE8805585E8B}"/>
              </a:ext>
            </a:extLst>
          </p:cNvPr>
          <p:cNvPicPr>
            <a:picLocks noChangeAspect="1"/>
          </p:cNvPicPr>
          <p:nvPr/>
        </p:nvPicPr>
        <p:blipFill>
          <a:blip r:embed="rId3"/>
          <a:stretch>
            <a:fillRect/>
          </a:stretch>
        </p:blipFill>
        <p:spPr>
          <a:xfrm>
            <a:off x="3259366" y="3172971"/>
            <a:ext cx="5673267" cy="2401726"/>
          </a:xfrm>
          <a:prstGeom prst="rect">
            <a:avLst/>
          </a:prstGeom>
        </p:spPr>
      </p:pic>
    </p:spTree>
    <p:extLst>
      <p:ext uri="{BB962C8B-B14F-4D97-AF65-F5344CB8AC3E}">
        <p14:creationId xmlns:p14="http://schemas.microsoft.com/office/powerpoint/2010/main" val="4233528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BCC6-C325-90E5-06DA-8B437984142C}"/>
              </a:ext>
            </a:extLst>
          </p:cNvPr>
          <p:cNvSpPr>
            <a:spLocks noGrp="1"/>
          </p:cNvSpPr>
          <p:nvPr>
            <p:ph type="title"/>
          </p:nvPr>
        </p:nvSpPr>
        <p:spPr/>
        <p:txBody>
          <a:bodyPr/>
          <a:lstStyle/>
          <a:p>
            <a:r>
              <a:rPr lang="en-US" dirty="0"/>
              <a:t>Span object</a:t>
            </a:r>
          </a:p>
        </p:txBody>
      </p:sp>
      <p:sp>
        <p:nvSpPr>
          <p:cNvPr id="3" name="Content Placeholder 2">
            <a:extLst>
              <a:ext uri="{FF2B5EF4-FFF2-40B4-BE49-F238E27FC236}">
                <a16:creationId xmlns:a16="http://schemas.microsoft.com/office/drawing/2014/main" id="{3979515C-9416-5933-42AE-67D0C93C9C74}"/>
              </a:ext>
            </a:extLst>
          </p:cNvPr>
          <p:cNvSpPr>
            <a:spLocks noGrp="1"/>
          </p:cNvSpPr>
          <p:nvPr>
            <p:ph idx="1"/>
          </p:nvPr>
        </p:nvSpPr>
        <p:spPr>
          <a:xfrm>
            <a:off x="424174" y="1523126"/>
            <a:ext cx="6208120" cy="4020091"/>
          </a:xfrm>
        </p:spPr>
        <p:txBody>
          <a:bodyPr/>
          <a:lstStyle/>
          <a:p>
            <a:pPr marL="0" indent="0">
              <a:buNone/>
            </a:pPr>
            <a:r>
              <a:rPr lang="en-US" dirty="0"/>
              <a:t>A Span object is </a:t>
            </a:r>
            <a:r>
              <a:rPr lang="en-US" b="1" dirty="0"/>
              <a:t>a slice of the document </a:t>
            </a:r>
            <a:r>
              <a:rPr lang="en-US" dirty="0"/>
              <a:t>consisting of one or more tokens. It's only a view of the Doc and doesn't contain any data itself.</a:t>
            </a:r>
          </a:p>
          <a:p>
            <a:endParaRPr lang="en-US" dirty="0"/>
          </a:p>
        </p:txBody>
      </p:sp>
      <p:sp>
        <p:nvSpPr>
          <p:cNvPr id="4" name="Footer Placeholder 3">
            <a:extLst>
              <a:ext uri="{FF2B5EF4-FFF2-40B4-BE49-F238E27FC236}">
                <a16:creationId xmlns:a16="http://schemas.microsoft.com/office/drawing/2014/main" id="{D94C51D4-F43E-DA3A-C393-0D770EF748AE}"/>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3E3A2332-918C-0553-C489-3F45D61F7018}"/>
              </a:ext>
            </a:extLst>
          </p:cNvPr>
          <p:cNvSpPr>
            <a:spLocks noGrp="1"/>
          </p:cNvSpPr>
          <p:nvPr>
            <p:ph type="sldNum" sz="quarter" idx="12"/>
          </p:nvPr>
        </p:nvSpPr>
        <p:spPr/>
        <p:txBody>
          <a:bodyPr/>
          <a:lstStyle/>
          <a:p>
            <a:fld id="{1172BA0D-A5AC-44C4-9328-2D1F91CD9458}" type="slidenum">
              <a:rPr lang="en-US" smtClean="0"/>
              <a:t>37</a:t>
            </a:fld>
            <a:endParaRPr lang="en-US"/>
          </a:p>
        </p:txBody>
      </p:sp>
      <p:pic>
        <p:nvPicPr>
          <p:cNvPr id="7" name="Picture 6" descr="Graphical user interface&#10;&#10;Description automatically generated">
            <a:extLst>
              <a:ext uri="{FF2B5EF4-FFF2-40B4-BE49-F238E27FC236}">
                <a16:creationId xmlns:a16="http://schemas.microsoft.com/office/drawing/2014/main" id="{B74FCB1E-FCBA-52BE-D2DE-762F9C841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874" y="1274285"/>
            <a:ext cx="4980952" cy="1771429"/>
          </a:xfrm>
          <a:prstGeom prst="rect">
            <a:avLst/>
          </a:prstGeom>
        </p:spPr>
      </p:pic>
      <p:pic>
        <p:nvPicPr>
          <p:cNvPr id="9" name="Picture 8">
            <a:extLst>
              <a:ext uri="{FF2B5EF4-FFF2-40B4-BE49-F238E27FC236}">
                <a16:creationId xmlns:a16="http://schemas.microsoft.com/office/drawing/2014/main" id="{639C759E-3FE8-E411-3E40-BE3D36040146}"/>
              </a:ext>
            </a:extLst>
          </p:cNvPr>
          <p:cNvPicPr>
            <a:picLocks noChangeAspect="1"/>
          </p:cNvPicPr>
          <p:nvPr/>
        </p:nvPicPr>
        <p:blipFill>
          <a:blip r:embed="rId3"/>
          <a:stretch>
            <a:fillRect/>
          </a:stretch>
        </p:blipFill>
        <p:spPr>
          <a:xfrm>
            <a:off x="3712459" y="3429000"/>
            <a:ext cx="4767082" cy="2371970"/>
          </a:xfrm>
          <a:prstGeom prst="rect">
            <a:avLst/>
          </a:prstGeom>
        </p:spPr>
      </p:pic>
    </p:spTree>
    <p:extLst>
      <p:ext uri="{BB962C8B-B14F-4D97-AF65-F5344CB8AC3E}">
        <p14:creationId xmlns:p14="http://schemas.microsoft.com/office/powerpoint/2010/main" val="3102037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Lexical attributes</a:t>
            </a:r>
          </a:p>
        </p:txBody>
      </p:sp>
    </p:spTree>
    <p:extLst>
      <p:ext uri="{BB962C8B-B14F-4D97-AF65-F5344CB8AC3E}">
        <p14:creationId xmlns:p14="http://schemas.microsoft.com/office/powerpoint/2010/main" val="1334303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7CC8-B845-B2DE-C16E-F9EEFB440CA6}"/>
              </a:ext>
            </a:extLst>
          </p:cNvPr>
          <p:cNvSpPr>
            <a:spLocks noGrp="1"/>
          </p:cNvSpPr>
          <p:nvPr>
            <p:ph type="title"/>
          </p:nvPr>
        </p:nvSpPr>
        <p:spPr/>
        <p:txBody>
          <a:bodyPr/>
          <a:lstStyle/>
          <a:p>
            <a:r>
              <a:rPr lang="en-US" dirty="0"/>
              <a:t>Lexical attributes</a:t>
            </a:r>
          </a:p>
        </p:txBody>
      </p:sp>
      <p:sp>
        <p:nvSpPr>
          <p:cNvPr id="3" name="Content Placeholder 2">
            <a:extLst>
              <a:ext uri="{FF2B5EF4-FFF2-40B4-BE49-F238E27FC236}">
                <a16:creationId xmlns:a16="http://schemas.microsoft.com/office/drawing/2014/main" id="{788CAF69-3482-A054-3769-C3A57DBF5B50}"/>
              </a:ext>
            </a:extLst>
          </p:cNvPr>
          <p:cNvSpPr>
            <a:spLocks noGrp="1"/>
          </p:cNvSpPr>
          <p:nvPr>
            <p:ph idx="1"/>
          </p:nvPr>
        </p:nvSpPr>
        <p:spPr>
          <a:xfrm>
            <a:off x="360000" y="1615990"/>
            <a:ext cx="4686562" cy="4020091"/>
          </a:xfrm>
        </p:spPr>
        <p:txBody>
          <a:bodyPr>
            <a:normAutofit lnSpcReduction="10000"/>
          </a:bodyPr>
          <a:lstStyle/>
          <a:p>
            <a:r>
              <a:rPr lang="en-US" b="0" i="0" dirty="0">
                <a:effectLst/>
                <a:latin typeface="-apple-system"/>
              </a:rPr>
              <a:t>We have seen that "text" returns the token text. "text" is what is called a "lexical attribute".</a:t>
            </a:r>
          </a:p>
          <a:p>
            <a:r>
              <a:rPr lang="en-US" dirty="0">
                <a:latin typeface="-apple-system"/>
              </a:rPr>
              <a:t>L</a:t>
            </a:r>
            <a:r>
              <a:rPr lang="en-US" i="0" dirty="0">
                <a:effectLst/>
                <a:latin typeface="-apple-system"/>
              </a:rPr>
              <a:t>exical attributes refer to the entry in the vocabulary and </a:t>
            </a:r>
            <a:r>
              <a:rPr lang="en-US" b="1" i="0" dirty="0">
                <a:effectLst/>
                <a:latin typeface="-apple-system"/>
              </a:rPr>
              <a:t>don't depend on the token's context</a:t>
            </a:r>
            <a:r>
              <a:rPr lang="en-US" b="0" i="0" dirty="0">
                <a:effectLst/>
                <a:latin typeface="-apple-system"/>
              </a:rPr>
              <a:t>. </a:t>
            </a:r>
          </a:p>
          <a:p>
            <a:r>
              <a:rPr lang="en-US" b="0" i="0" dirty="0">
                <a:effectLst/>
                <a:latin typeface="-apple-system"/>
              </a:rPr>
              <a:t>Here is an example of other lexical attributes:</a:t>
            </a:r>
            <a:endParaRPr lang="en-US" dirty="0"/>
          </a:p>
        </p:txBody>
      </p:sp>
      <p:sp>
        <p:nvSpPr>
          <p:cNvPr id="4" name="Footer Placeholder 3">
            <a:extLst>
              <a:ext uri="{FF2B5EF4-FFF2-40B4-BE49-F238E27FC236}">
                <a16:creationId xmlns:a16="http://schemas.microsoft.com/office/drawing/2014/main" id="{07C536A9-6CEC-28D1-9448-E10A4FEC763C}"/>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27320F40-3863-1D73-E200-A0E1FD442146}"/>
              </a:ext>
            </a:extLst>
          </p:cNvPr>
          <p:cNvSpPr>
            <a:spLocks noGrp="1"/>
          </p:cNvSpPr>
          <p:nvPr>
            <p:ph type="sldNum" sz="quarter" idx="12"/>
          </p:nvPr>
        </p:nvSpPr>
        <p:spPr/>
        <p:txBody>
          <a:bodyPr/>
          <a:lstStyle/>
          <a:p>
            <a:fld id="{1172BA0D-A5AC-44C4-9328-2D1F91CD9458}" type="slidenum">
              <a:rPr lang="en-US" smtClean="0"/>
              <a:t>39</a:t>
            </a:fld>
            <a:endParaRPr lang="en-US"/>
          </a:p>
        </p:txBody>
      </p:sp>
      <p:pic>
        <p:nvPicPr>
          <p:cNvPr id="7" name="Picture 6">
            <a:extLst>
              <a:ext uri="{FF2B5EF4-FFF2-40B4-BE49-F238E27FC236}">
                <a16:creationId xmlns:a16="http://schemas.microsoft.com/office/drawing/2014/main" id="{FBDE6ED1-A0CC-FA4A-F26C-7A19FD9E3CFD}"/>
              </a:ext>
            </a:extLst>
          </p:cNvPr>
          <p:cNvPicPr>
            <a:picLocks noChangeAspect="1"/>
          </p:cNvPicPr>
          <p:nvPr/>
        </p:nvPicPr>
        <p:blipFill>
          <a:blip r:embed="rId2"/>
          <a:stretch>
            <a:fillRect/>
          </a:stretch>
        </p:blipFill>
        <p:spPr>
          <a:xfrm>
            <a:off x="5564909" y="1476517"/>
            <a:ext cx="6146934" cy="3904966"/>
          </a:xfrm>
          <a:prstGeom prst="rect">
            <a:avLst/>
          </a:prstGeom>
        </p:spPr>
      </p:pic>
    </p:spTree>
    <p:extLst>
      <p:ext uri="{BB962C8B-B14F-4D97-AF65-F5344CB8AC3E}">
        <p14:creationId xmlns:p14="http://schemas.microsoft.com/office/powerpoint/2010/main" val="160907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3" name="Rectangle 1064">
            <a:extLst>
              <a:ext uri="{FF2B5EF4-FFF2-40B4-BE49-F238E27FC236}">
                <a16:creationId xmlns:a16="http://schemas.microsoft.com/office/drawing/2014/main" id="{C83A5C14-ED91-4CD1-809E-D29FF97C9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74" name="Freeform: Shape 1066">
            <a:extLst>
              <a:ext uri="{FF2B5EF4-FFF2-40B4-BE49-F238E27FC236}">
                <a16:creationId xmlns:a16="http://schemas.microsoft.com/office/drawing/2014/main" id="{56065185-5C34-4F86-AA96-AA4D065B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01600" sx="102000" sy="102000" algn="ctr"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Laptop and a notebook on a table">
            <a:extLst>
              <a:ext uri="{FF2B5EF4-FFF2-40B4-BE49-F238E27FC236}">
                <a16:creationId xmlns:a16="http://schemas.microsoft.com/office/drawing/2014/main" id="{6B6A2EC1-D50D-4EA2-76C5-591E2165B5D2}"/>
              </a:ext>
            </a:extLst>
          </p:cNvPr>
          <p:cNvPicPr>
            <a:picLocks noChangeAspect="1"/>
          </p:cNvPicPr>
          <p:nvPr/>
        </p:nvPicPr>
        <p:blipFill rotWithShape="1">
          <a:blip r:embed="rId2">
            <a:extLst>
              <a:ext uri="{28A0092B-C50C-407E-A947-70E740481C1C}">
                <a14:useLocalDpi xmlns:a14="http://schemas.microsoft.com/office/drawing/2010/main" val="0"/>
              </a:ext>
            </a:extLst>
          </a:blip>
          <a:srcRect r="3026" b="-1"/>
          <a:stretch/>
        </p:blipFill>
        <p:spPr>
          <a:xfrm>
            <a:off x="1114426" y="10"/>
            <a:ext cx="9963149" cy="6857990"/>
          </a:xfrm>
          <a:custGeom>
            <a:avLst/>
            <a:gdLst/>
            <a:ahLst/>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p:spPr>
      </p:pic>
    </p:spTree>
    <p:extLst>
      <p:ext uri="{BB962C8B-B14F-4D97-AF65-F5344CB8AC3E}">
        <p14:creationId xmlns:p14="http://schemas.microsoft.com/office/powerpoint/2010/main" val="1395619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Stemming</a:t>
            </a:r>
          </a:p>
        </p:txBody>
      </p:sp>
    </p:spTree>
    <p:extLst>
      <p:ext uri="{BB962C8B-B14F-4D97-AF65-F5344CB8AC3E}">
        <p14:creationId xmlns:p14="http://schemas.microsoft.com/office/powerpoint/2010/main" val="1369880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4300-8907-356A-E66C-82DF2D9EB7E3}"/>
              </a:ext>
            </a:extLst>
          </p:cNvPr>
          <p:cNvSpPr>
            <a:spLocks noGrp="1"/>
          </p:cNvSpPr>
          <p:nvPr>
            <p:ph type="title"/>
          </p:nvPr>
        </p:nvSpPr>
        <p:spPr/>
        <p:txBody>
          <a:bodyPr/>
          <a:lstStyle/>
          <a:p>
            <a:r>
              <a:rPr lang="en-US" dirty="0"/>
              <a:t>Stemming</a:t>
            </a:r>
          </a:p>
        </p:txBody>
      </p:sp>
      <p:sp>
        <p:nvSpPr>
          <p:cNvPr id="3" name="Content Placeholder 2">
            <a:extLst>
              <a:ext uri="{FF2B5EF4-FFF2-40B4-BE49-F238E27FC236}">
                <a16:creationId xmlns:a16="http://schemas.microsoft.com/office/drawing/2014/main" id="{308E0F91-7FF6-7110-83B9-A01FFDB1F345}"/>
              </a:ext>
            </a:extLst>
          </p:cNvPr>
          <p:cNvSpPr>
            <a:spLocks noGrp="1"/>
          </p:cNvSpPr>
          <p:nvPr>
            <p:ph idx="1"/>
          </p:nvPr>
        </p:nvSpPr>
        <p:spPr>
          <a:xfrm>
            <a:off x="360001" y="1307940"/>
            <a:ext cx="5647260" cy="4872152"/>
          </a:xfrm>
        </p:spPr>
        <p:txBody>
          <a:bodyPr>
            <a:normAutofit fontScale="92500" lnSpcReduction="10000"/>
          </a:bodyPr>
          <a:lstStyle/>
          <a:p>
            <a:pPr algn="l"/>
            <a:r>
              <a:rPr lang="en-US" b="0" i="0" dirty="0">
                <a:effectLst/>
                <a:latin typeface="-apple-system"/>
              </a:rPr>
              <a:t>Stemming refers to </a:t>
            </a:r>
            <a:r>
              <a:rPr lang="en-US" b="1" i="0" dirty="0">
                <a:effectLst/>
                <a:latin typeface="-apple-system"/>
              </a:rPr>
              <a:t>reducing a word to its root form</a:t>
            </a:r>
            <a:r>
              <a:rPr lang="en-US" b="0" i="0" dirty="0">
                <a:effectLst/>
                <a:latin typeface="-apple-system"/>
              </a:rPr>
              <a:t>. </a:t>
            </a:r>
          </a:p>
          <a:p>
            <a:pPr algn="l"/>
            <a:r>
              <a:rPr lang="en-US" b="0" i="0" dirty="0">
                <a:effectLst/>
                <a:latin typeface="-apple-system"/>
              </a:rPr>
              <a:t>While performing natural language processing tasks, you will encounter various scenarios where you find different words with the same root. You may want to reduce the words to their root form for the sake of </a:t>
            </a:r>
            <a:r>
              <a:rPr lang="en-US" b="1" i="0" dirty="0">
                <a:effectLst/>
                <a:latin typeface="-apple-system"/>
              </a:rPr>
              <a:t>uniformity</a:t>
            </a:r>
            <a:r>
              <a:rPr lang="en-US" b="0" i="0" dirty="0">
                <a:effectLst/>
                <a:latin typeface="-apple-system"/>
              </a:rPr>
              <a:t>.</a:t>
            </a:r>
          </a:p>
          <a:p>
            <a:pPr algn="l"/>
            <a:r>
              <a:rPr lang="en-US" b="0" i="0" dirty="0">
                <a:effectLst/>
                <a:latin typeface="-apple-system"/>
              </a:rPr>
              <a:t>It might be surprising to you but </a:t>
            </a:r>
            <a:r>
              <a:rPr lang="en-US" b="0" i="0" dirty="0" err="1">
                <a:effectLst/>
                <a:latin typeface="-apple-system"/>
              </a:rPr>
              <a:t>spaCy</a:t>
            </a:r>
            <a:r>
              <a:rPr lang="en-US" b="0" i="0" dirty="0">
                <a:effectLst/>
                <a:latin typeface="-apple-system"/>
              </a:rPr>
              <a:t> doesn't contain any function for stemming as it relies on lemmatization only. Therefore, in this section, we will use </a:t>
            </a:r>
            <a:r>
              <a:rPr lang="en-US" b="1" i="0" dirty="0">
                <a:effectLst/>
                <a:latin typeface="-apple-system"/>
              </a:rPr>
              <a:t>NLTK</a:t>
            </a:r>
            <a:r>
              <a:rPr lang="en-US" b="0" i="0" dirty="0">
                <a:effectLst/>
                <a:latin typeface="-apple-system"/>
              </a:rPr>
              <a:t> for stemming.</a:t>
            </a:r>
          </a:p>
          <a:p>
            <a:endParaRPr lang="en-US" dirty="0"/>
          </a:p>
        </p:txBody>
      </p:sp>
      <p:sp>
        <p:nvSpPr>
          <p:cNvPr id="4" name="Footer Placeholder 3">
            <a:extLst>
              <a:ext uri="{FF2B5EF4-FFF2-40B4-BE49-F238E27FC236}">
                <a16:creationId xmlns:a16="http://schemas.microsoft.com/office/drawing/2014/main" id="{CD5F51BA-31AF-24A4-DCEA-975E10E39EE8}"/>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96FE0D07-0EE8-7BB6-83DE-674F44C71B0D}"/>
              </a:ext>
            </a:extLst>
          </p:cNvPr>
          <p:cNvSpPr>
            <a:spLocks noGrp="1"/>
          </p:cNvSpPr>
          <p:nvPr>
            <p:ph type="sldNum" sz="quarter" idx="12"/>
          </p:nvPr>
        </p:nvSpPr>
        <p:spPr/>
        <p:txBody>
          <a:bodyPr/>
          <a:lstStyle/>
          <a:p>
            <a:fld id="{1172BA0D-A5AC-44C4-9328-2D1F91CD9458}" type="slidenum">
              <a:rPr lang="en-US" smtClean="0"/>
              <a:t>41</a:t>
            </a:fld>
            <a:endParaRPr lang="en-US"/>
          </a:p>
        </p:txBody>
      </p:sp>
      <p:pic>
        <p:nvPicPr>
          <p:cNvPr id="7" name="Picture 6">
            <a:extLst>
              <a:ext uri="{FF2B5EF4-FFF2-40B4-BE49-F238E27FC236}">
                <a16:creationId xmlns:a16="http://schemas.microsoft.com/office/drawing/2014/main" id="{25F8261B-A01F-3FAF-E6AD-7F1DFBA6C6BA}"/>
              </a:ext>
            </a:extLst>
          </p:cNvPr>
          <p:cNvPicPr>
            <a:picLocks noChangeAspect="1"/>
          </p:cNvPicPr>
          <p:nvPr/>
        </p:nvPicPr>
        <p:blipFill>
          <a:blip r:embed="rId2"/>
          <a:stretch>
            <a:fillRect/>
          </a:stretch>
        </p:blipFill>
        <p:spPr>
          <a:xfrm>
            <a:off x="6392541" y="1307940"/>
            <a:ext cx="5439458" cy="2660818"/>
          </a:xfrm>
          <a:prstGeom prst="rect">
            <a:avLst/>
          </a:prstGeom>
        </p:spPr>
      </p:pic>
      <p:sp>
        <p:nvSpPr>
          <p:cNvPr id="8" name="TextBox 7">
            <a:extLst>
              <a:ext uri="{FF2B5EF4-FFF2-40B4-BE49-F238E27FC236}">
                <a16:creationId xmlns:a16="http://schemas.microsoft.com/office/drawing/2014/main" id="{9DFCF518-2E72-6BE2-EAAD-158C7800F7AB}"/>
              </a:ext>
            </a:extLst>
          </p:cNvPr>
          <p:cNvSpPr txBox="1"/>
          <p:nvPr/>
        </p:nvSpPr>
        <p:spPr>
          <a:xfrm>
            <a:off x="6392541" y="4145016"/>
            <a:ext cx="5263166" cy="1323439"/>
          </a:xfrm>
          <a:prstGeom prst="rect">
            <a:avLst/>
          </a:prstGeom>
          <a:noFill/>
        </p:spPr>
        <p:txBody>
          <a:bodyPr wrap="square" rtlCol="0">
            <a:spAutoFit/>
          </a:bodyPr>
          <a:lstStyle/>
          <a:p>
            <a:pPr marL="285750" indent="-285750" algn="l">
              <a:buFont typeface="Wingdings" panose="05000000000000000000" pitchFamily="2" charset="2"/>
              <a:buChar char="à"/>
            </a:pPr>
            <a:r>
              <a:rPr lang="en-US" sz="2000" b="0" i="0" dirty="0">
                <a:effectLst/>
                <a:latin typeface="-apple-system"/>
              </a:rPr>
              <a:t>"</a:t>
            </a:r>
            <a:r>
              <a:rPr lang="en-US" sz="2000" b="0" i="0" dirty="0" err="1">
                <a:effectLst/>
                <a:latin typeface="-apple-system"/>
              </a:rPr>
              <a:t>comput</a:t>
            </a:r>
            <a:r>
              <a:rPr lang="en-US" sz="2000" b="0" i="0" dirty="0">
                <a:effectLst/>
                <a:latin typeface="-apple-system"/>
              </a:rPr>
              <a:t>" actually isn't a dictionary word.</a:t>
            </a:r>
          </a:p>
          <a:p>
            <a:pPr marL="285750" indent="-285750" algn="l">
              <a:buFont typeface="Wingdings" panose="05000000000000000000" pitchFamily="2" charset="2"/>
              <a:buChar char="à"/>
            </a:pPr>
            <a:endParaRPr lang="en-US" sz="2000" b="0" i="0" dirty="0">
              <a:effectLst/>
              <a:latin typeface="-apple-system"/>
            </a:endParaRPr>
          </a:p>
          <a:p>
            <a:pPr algn="l"/>
            <a:r>
              <a:rPr lang="en-US" sz="2000" b="1" i="0" dirty="0">
                <a:effectLst/>
                <a:latin typeface="-apple-system"/>
              </a:rPr>
              <a:t>Lemmatization</a:t>
            </a:r>
            <a:r>
              <a:rPr lang="en-US" sz="2000" b="0" i="0" dirty="0">
                <a:effectLst/>
                <a:latin typeface="-apple-system"/>
              </a:rPr>
              <a:t> reduces the word to its stem as it appears in the dictionary. </a:t>
            </a:r>
          </a:p>
        </p:txBody>
      </p:sp>
    </p:spTree>
    <p:extLst>
      <p:ext uri="{BB962C8B-B14F-4D97-AF65-F5344CB8AC3E}">
        <p14:creationId xmlns:p14="http://schemas.microsoft.com/office/powerpoint/2010/main" val="2816160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Statistical models</a:t>
            </a:r>
          </a:p>
        </p:txBody>
      </p:sp>
    </p:spTree>
    <p:extLst>
      <p:ext uri="{BB962C8B-B14F-4D97-AF65-F5344CB8AC3E}">
        <p14:creationId xmlns:p14="http://schemas.microsoft.com/office/powerpoint/2010/main" val="3426348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CA56-C4B3-E884-0319-631B057305B1}"/>
              </a:ext>
            </a:extLst>
          </p:cNvPr>
          <p:cNvSpPr>
            <a:spLocks noGrp="1"/>
          </p:cNvSpPr>
          <p:nvPr>
            <p:ph type="title"/>
          </p:nvPr>
        </p:nvSpPr>
        <p:spPr/>
        <p:txBody>
          <a:bodyPr/>
          <a:lstStyle/>
          <a:p>
            <a:r>
              <a:rPr lang="en-US" dirty="0"/>
              <a:t>Statistical models</a:t>
            </a:r>
          </a:p>
        </p:txBody>
      </p:sp>
      <p:sp>
        <p:nvSpPr>
          <p:cNvPr id="3" name="Content Placeholder 2">
            <a:extLst>
              <a:ext uri="{FF2B5EF4-FFF2-40B4-BE49-F238E27FC236}">
                <a16:creationId xmlns:a16="http://schemas.microsoft.com/office/drawing/2014/main" id="{D9EC7596-0CC4-8828-21F9-C4F145695B5F}"/>
              </a:ext>
            </a:extLst>
          </p:cNvPr>
          <p:cNvSpPr>
            <a:spLocks noGrp="1"/>
          </p:cNvSpPr>
          <p:nvPr>
            <p:ph idx="1"/>
          </p:nvPr>
        </p:nvSpPr>
        <p:spPr>
          <a:xfrm>
            <a:off x="360000" y="1643606"/>
            <a:ext cx="11472000" cy="4536486"/>
          </a:xfrm>
        </p:spPr>
        <p:txBody>
          <a:bodyPr>
            <a:normAutofit fontScale="92500"/>
          </a:bodyPr>
          <a:lstStyle/>
          <a:p>
            <a:pPr algn="l"/>
            <a:r>
              <a:rPr lang="en-US" b="0" i="0" dirty="0">
                <a:effectLst/>
                <a:latin typeface="-apple-system"/>
              </a:rPr>
              <a:t>Some of the most interesting things you can analyze are </a:t>
            </a:r>
            <a:r>
              <a:rPr lang="en-US" b="1" i="0" dirty="0">
                <a:effectLst/>
                <a:latin typeface="-apple-system"/>
              </a:rPr>
              <a:t>context-specific</a:t>
            </a:r>
            <a:r>
              <a:rPr lang="en-US" b="0" i="0" dirty="0">
                <a:effectLst/>
                <a:latin typeface="-apple-system"/>
              </a:rPr>
              <a:t>: for example, whether a word is a verb or whether a span of text is a person name.</a:t>
            </a:r>
          </a:p>
          <a:p>
            <a:pPr algn="l"/>
            <a:r>
              <a:rPr lang="en-US" b="1" i="0" dirty="0">
                <a:effectLst/>
                <a:latin typeface="-apple-system"/>
              </a:rPr>
              <a:t>Statistical models enable </a:t>
            </a:r>
            <a:r>
              <a:rPr lang="en-US" b="1" i="0" dirty="0" err="1">
                <a:effectLst/>
                <a:latin typeface="-apple-system"/>
              </a:rPr>
              <a:t>spaCy</a:t>
            </a:r>
            <a:r>
              <a:rPr lang="en-US" b="1" i="0" dirty="0">
                <a:effectLst/>
                <a:latin typeface="-apple-system"/>
              </a:rPr>
              <a:t> to make predictions in context</a:t>
            </a:r>
            <a:r>
              <a:rPr lang="en-US" b="0" i="0" dirty="0">
                <a:effectLst/>
                <a:latin typeface="-apple-system"/>
              </a:rPr>
              <a:t>. This usually includes part-of speech tags, syntactic dependencies and named entities.</a:t>
            </a:r>
          </a:p>
          <a:p>
            <a:pPr algn="l"/>
            <a:r>
              <a:rPr lang="en-US" b="0" i="0" dirty="0">
                <a:effectLst/>
                <a:latin typeface="-apple-system"/>
              </a:rPr>
              <a:t>Models </a:t>
            </a:r>
            <a:r>
              <a:rPr lang="en-US" b="1" i="0" dirty="0">
                <a:effectLst/>
                <a:latin typeface="-apple-system"/>
              </a:rPr>
              <a:t>are trained on large datasets of labeled example texts</a:t>
            </a:r>
            <a:r>
              <a:rPr lang="en-US" b="0" i="0" dirty="0">
                <a:effectLst/>
                <a:latin typeface="-apple-system"/>
              </a:rPr>
              <a:t>. They can be updated with more examples to fine-tune their predictions – for example, to perform better on your specific data.</a:t>
            </a:r>
          </a:p>
          <a:p>
            <a:pPr algn="l"/>
            <a:r>
              <a:rPr lang="en-US" b="1" i="0" dirty="0" err="1">
                <a:effectLst/>
                <a:latin typeface="-apple-system"/>
              </a:rPr>
              <a:t>spaCy</a:t>
            </a:r>
            <a:r>
              <a:rPr lang="en-US" b="1" i="0" dirty="0">
                <a:effectLst/>
                <a:latin typeface="-apple-system"/>
              </a:rPr>
              <a:t> provides a number of pre-trained model packages </a:t>
            </a:r>
            <a:r>
              <a:rPr lang="en-US" b="0" i="0" dirty="0">
                <a:effectLst/>
                <a:latin typeface="-apple-system"/>
              </a:rPr>
              <a:t>you can download using the "spacy download" command. For example, the "</a:t>
            </a:r>
            <a:r>
              <a:rPr lang="en-US" b="0" i="0" dirty="0" err="1">
                <a:effectLst/>
                <a:latin typeface="-apple-system"/>
              </a:rPr>
              <a:t>en_core_web_sm</a:t>
            </a:r>
            <a:r>
              <a:rPr lang="en-US" b="0" i="0" dirty="0">
                <a:effectLst/>
                <a:latin typeface="-apple-system"/>
              </a:rPr>
              <a:t>" package is a small English model that supports all core capabilities and is trained on web text.</a:t>
            </a:r>
          </a:p>
          <a:p>
            <a:endParaRPr lang="en-US" dirty="0"/>
          </a:p>
        </p:txBody>
      </p:sp>
      <p:sp>
        <p:nvSpPr>
          <p:cNvPr id="4" name="Footer Placeholder 3">
            <a:extLst>
              <a:ext uri="{FF2B5EF4-FFF2-40B4-BE49-F238E27FC236}">
                <a16:creationId xmlns:a16="http://schemas.microsoft.com/office/drawing/2014/main" id="{4AD2E80B-5FB9-2605-684F-9B55848DF4FB}"/>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A08FEFDA-C324-B768-B820-10F45F0BBC16}"/>
              </a:ext>
            </a:extLst>
          </p:cNvPr>
          <p:cNvSpPr>
            <a:spLocks noGrp="1"/>
          </p:cNvSpPr>
          <p:nvPr>
            <p:ph type="sldNum" sz="quarter" idx="12"/>
          </p:nvPr>
        </p:nvSpPr>
        <p:spPr/>
        <p:txBody>
          <a:bodyPr/>
          <a:lstStyle/>
          <a:p>
            <a:fld id="{1172BA0D-A5AC-44C4-9328-2D1F91CD9458}" type="slidenum">
              <a:rPr lang="en-US" smtClean="0"/>
              <a:t>43</a:t>
            </a:fld>
            <a:endParaRPr lang="en-US"/>
          </a:p>
        </p:txBody>
      </p:sp>
    </p:spTree>
    <p:extLst>
      <p:ext uri="{BB962C8B-B14F-4D97-AF65-F5344CB8AC3E}">
        <p14:creationId xmlns:p14="http://schemas.microsoft.com/office/powerpoint/2010/main" val="2322827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Lemmatization</a:t>
            </a:r>
          </a:p>
        </p:txBody>
      </p:sp>
    </p:spTree>
    <p:extLst>
      <p:ext uri="{BB962C8B-B14F-4D97-AF65-F5344CB8AC3E}">
        <p14:creationId xmlns:p14="http://schemas.microsoft.com/office/powerpoint/2010/main" val="2606225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047E-3CA1-C28A-97DA-1198AC4A37AE}"/>
              </a:ext>
            </a:extLst>
          </p:cNvPr>
          <p:cNvSpPr>
            <a:spLocks noGrp="1"/>
          </p:cNvSpPr>
          <p:nvPr>
            <p:ph type="title"/>
          </p:nvPr>
        </p:nvSpPr>
        <p:spPr/>
        <p:txBody>
          <a:bodyPr/>
          <a:lstStyle/>
          <a:p>
            <a:r>
              <a:rPr lang="en-US" dirty="0"/>
              <a:t>Lemmatization</a:t>
            </a:r>
          </a:p>
        </p:txBody>
      </p:sp>
      <p:sp>
        <p:nvSpPr>
          <p:cNvPr id="3" name="Content Placeholder 2">
            <a:extLst>
              <a:ext uri="{FF2B5EF4-FFF2-40B4-BE49-F238E27FC236}">
                <a16:creationId xmlns:a16="http://schemas.microsoft.com/office/drawing/2014/main" id="{3C964E32-4B6E-976A-DF3E-4EECEA363ABD}"/>
              </a:ext>
            </a:extLst>
          </p:cNvPr>
          <p:cNvSpPr>
            <a:spLocks noGrp="1"/>
          </p:cNvSpPr>
          <p:nvPr>
            <p:ph idx="1"/>
          </p:nvPr>
        </p:nvSpPr>
        <p:spPr>
          <a:xfrm>
            <a:off x="360000" y="1528721"/>
            <a:ext cx="5589387" cy="4443816"/>
          </a:xfrm>
        </p:spPr>
        <p:txBody>
          <a:bodyPr>
            <a:normAutofit/>
          </a:bodyPr>
          <a:lstStyle/>
          <a:p>
            <a:r>
              <a:rPr lang="en-US" dirty="0"/>
              <a:t>Though we could not perform stemming with </a:t>
            </a:r>
            <a:r>
              <a:rPr lang="en-US" dirty="0" err="1"/>
              <a:t>spaCy</a:t>
            </a:r>
            <a:r>
              <a:rPr lang="en-US" dirty="0"/>
              <a:t>, </a:t>
            </a:r>
            <a:r>
              <a:rPr lang="en-US" b="1" dirty="0"/>
              <a:t>we can perform lemmatization using </a:t>
            </a:r>
            <a:r>
              <a:rPr lang="en-US" b="1" dirty="0" err="1"/>
              <a:t>spaCy</a:t>
            </a:r>
            <a:r>
              <a:rPr lang="en-US" dirty="0"/>
              <a:t>. To do so, we need to use the lemma_ attribute on the </a:t>
            </a:r>
            <a:r>
              <a:rPr lang="en-US" dirty="0" err="1"/>
              <a:t>spaCy</a:t>
            </a:r>
            <a:r>
              <a:rPr lang="en-US" dirty="0"/>
              <a:t> document. </a:t>
            </a:r>
          </a:p>
          <a:p>
            <a:r>
              <a:rPr lang="en-US" dirty="0"/>
              <a:t>You can see that </a:t>
            </a:r>
            <a:r>
              <a:rPr lang="en-US" b="1" dirty="0"/>
              <a:t>unlike stemming </a:t>
            </a:r>
            <a:r>
              <a:rPr lang="en-US" dirty="0"/>
              <a:t>where the root we got was "</a:t>
            </a:r>
            <a:r>
              <a:rPr lang="en-US" dirty="0" err="1"/>
              <a:t>comput</a:t>
            </a:r>
            <a:r>
              <a:rPr lang="en-US" dirty="0"/>
              <a:t>", the </a:t>
            </a:r>
            <a:r>
              <a:rPr lang="en-US" b="1" dirty="0"/>
              <a:t>roots that we got here are actual words in the dictionary</a:t>
            </a:r>
            <a:r>
              <a:rPr lang="en-US" dirty="0"/>
              <a:t>.</a:t>
            </a:r>
          </a:p>
          <a:p>
            <a:endParaRPr lang="en-US" dirty="0"/>
          </a:p>
        </p:txBody>
      </p:sp>
      <p:sp>
        <p:nvSpPr>
          <p:cNvPr id="4" name="Footer Placeholder 3">
            <a:extLst>
              <a:ext uri="{FF2B5EF4-FFF2-40B4-BE49-F238E27FC236}">
                <a16:creationId xmlns:a16="http://schemas.microsoft.com/office/drawing/2014/main" id="{E7228E75-F385-0015-42E8-7BBB81FA5C3A}"/>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AAD107D1-EA6D-4B2C-AF80-C67F5427A68B}"/>
              </a:ext>
            </a:extLst>
          </p:cNvPr>
          <p:cNvSpPr>
            <a:spLocks noGrp="1"/>
          </p:cNvSpPr>
          <p:nvPr>
            <p:ph type="sldNum" sz="quarter" idx="12"/>
          </p:nvPr>
        </p:nvSpPr>
        <p:spPr/>
        <p:txBody>
          <a:bodyPr/>
          <a:lstStyle/>
          <a:p>
            <a:fld id="{1172BA0D-A5AC-44C4-9328-2D1F91CD9458}" type="slidenum">
              <a:rPr lang="en-US" smtClean="0"/>
              <a:t>45</a:t>
            </a:fld>
            <a:endParaRPr lang="en-US"/>
          </a:p>
        </p:txBody>
      </p:sp>
      <p:pic>
        <p:nvPicPr>
          <p:cNvPr id="7" name="Picture 6">
            <a:extLst>
              <a:ext uri="{FF2B5EF4-FFF2-40B4-BE49-F238E27FC236}">
                <a16:creationId xmlns:a16="http://schemas.microsoft.com/office/drawing/2014/main" id="{36658CE9-9E10-0621-6A9B-8CD2E31A98FA}"/>
              </a:ext>
            </a:extLst>
          </p:cNvPr>
          <p:cNvPicPr>
            <a:picLocks noChangeAspect="1"/>
          </p:cNvPicPr>
          <p:nvPr/>
        </p:nvPicPr>
        <p:blipFill>
          <a:blip r:embed="rId2"/>
          <a:stretch>
            <a:fillRect/>
          </a:stretch>
        </p:blipFill>
        <p:spPr>
          <a:xfrm>
            <a:off x="6409547" y="1656043"/>
            <a:ext cx="5252144" cy="2940767"/>
          </a:xfrm>
          <a:prstGeom prst="rect">
            <a:avLst/>
          </a:prstGeom>
        </p:spPr>
      </p:pic>
    </p:spTree>
    <p:extLst>
      <p:ext uri="{BB962C8B-B14F-4D97-AF65-F5344CB8AC3E}">
        <p14:creationId xmlns:p14="http://schemas.microsoft.com/office/powerpoint/2010/main" val="3637313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Sentence segmentation</a:t>
            </a:r>
          </a:p>
        </p:txBody>
      </p:sp>
    </p:spTree>
    <p:extLst>
      <p:ext uri="{BB962C8B-B14F-4D97-AF65-F5344CB8AC3E}">
        <p14:creationId xmlns:p14="http://schemas.microsoft.com/office/powerpoint/2010/main" val="2943630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B8B66-EB55-320A-E3A8-126E35E63532}"/>
              </a:ext>
            </a:extLst>
          </p:cNvPr>
          <p:cNvSpPr>
            <a:spLocks noGrp="1"/>
          </p:cNvSpPr>
          <p:nvPr>
            <p:ph type="title"/>
          </p:nvPr>
        </p:nvSpPr>
        <p:spPr/>
        <p:txBody>
          <a:bodyPr/>
          <a:lstStyle/>
          <a:p>
            <a:r>
              <a:rPr lang="en-US" dirty="0"/>
              <a:t>Sentence segmentation</a:t>
            </a:r>
          </a:p>
        </p:txBody>
      </p:sp>
      <p:sp>
        <p:nvSpPr>
          <p:cNvPr id="3" name="Content Placeholder 2">
            <a:extLst>
              <a:ext uri="{FF2B5EF4-FFF2-40B4-BE49-F238E27FC236}">
                <a16:creationId xmlns:a16="http://schemas.microsoft.com/office/drawing/2014/main" id="{C7338F20-5A8E-18D5-2F2E-9AD6D5FF274F}"/>
              </a:ext>
            </a:extLst>
          </p:cNvPr>
          <p:cNvSpPr>
            <a:spLocks noGrp="1"/>
          </p:cNvSpPr>
          <p:nvPr>
            <p:ph idx="1"/>
          </p:nvPr>
        </p:nvSpPr>
        <p:spPr>
          <a:xfrm>
            <a:off x="360000" y="1686856"/>
            <a:ext cx="11041063" cy="4223969"/>
          </a:xfrm>
        </p:spPr>
        <p:txBody>
          <a:bodyPr/>
          <a:lstStyle/>
          <a:p>
            <a:pPr marL="0" indent="0">
              <a:buNone/>
            </a:pPr>
            <a:r>
              <a:rPr lang="en-US" dirty="0"/>
              <a:t>If you have multiple sentences in a text and you want </a:t>
            </a:r>
            <a:r>
              <a:rPr lang="en-US" b="1" dirty="0"/>
              <a:t>to separate each of the sentences</a:t>
            </a:r>
            <a:r>
              <a:rPr lang="en-US" dirty="0"/>
              <a:t> and print the output, then Sentence segmentation comes in handy.</a:t>
            </a:r>
          </a:p>
        </p:txBody>
      </p:sp>
      <p:sp>
        <p:nvSpPr>
          <p:cNvPr id="4" name="Footer Placeholder 3">
            <a:extLst>
              <a:ext uri="{FF2B5EF4-FFF2-40B4-BE49-F238E27FC236}">
                <a16:creationId xmlns:a16="http://schemas.microsoft.com/office/drawing/2014/main" id="{89B6C71C-F7B8-0C1D-5E13-2E65B0D614EB}"/>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A76903E8-C59D-F6B0-B693-429AA2AE0B16}"/>
              </a:ext>
            </a:extLst>
          </p:cNvPr>
          <p:cNvSpPr>
            <a:spLocks noGrp="1"/>
          </p:cNvSpPr>
          <p:nvPr>
            <p:ph type="sldNum" sz="quarter" idx="12"/>
          </p:nvPr>
        </p:nvSpPr>
        <p:spPr/>
        <p:txBody>
          <a:bodyPr/>
          <a:lstStyle/>
          <a:p>
            <a:fld id="{1172BA0D-A5AC-44C4-9328-2D1F91CD9458}" type="slidenum">
              <a:rPr lang="en-US" smtClean="0"/>
              <a:t>47</a:t>
            </a:fld>
            <a:endParaRPr lang="en-US"/>
          </a:p>
        </p:txBody>
      </p:sp>
      <p:pic>
        <p:nvPicPr>
          <p:cNvPr id="7" name="Picture 6">
            <a:extLst>
              <a:ext uri="{FF2B5EF4-FFF2-40B4-BE49-F238E27FC236}">
                <a16:creationId xmlns:a16="http://schemas.microsoft.com/office/drawing/2014/main" id="{31FFCBEA-90D2-759E-08FF-CEB5746F0343}"/>
              </a:ext>
            </a:extLst>
          </p:cNvPr>
          <p:cNvPicPr>
            <a:picLocks noChangeAspect="1"/>
          </p:cNvPicPr>
          <p:nvPr/>
        </p:nvPicPr>
        <p:blipFill>
          <a:blip r:embed="rId2"/>
          <a:stretch>
            <a:fillRect/>
          </a:stretch>
        </p:blipFill>
        <p:spPr>
          <a:xfrm>
            <a:off x="2248463" y="3147356"/>
            <a:ext cx="7695074" cy="2036301"/>
          </a:xfrm>
          <a:prstGeom prst="rect">
            <a:avLst/>
          </a:prstGeom>
        </p:spPr>
      </p:pic>
    </p:spTree>
    <p:extLst>
      <p:ext uri="{BB962C8B-B14F-4D97-AF65-F5344CB8AC3E}">
        <p14:creationId xmlns:p14="http://schemas.microsoft.com/office/powerpoint/2010/main" val="3242148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Part of speech tagging</a:t>
            </a:r>
          </a:p>
        </p:txBody>
      </p:sp>
    </p:spTree>
    <p:extLst>
      <p:ext uri="{BB962C8B-B14F-4D97-AF65-F5344CB8AC3E}">
        <p14:creationId xmlns:p14="http://schemas.microsoft.com/office/powerpoint/2010/main" val="487316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426C-4995-3848-5087-B82D4BE859FE}"/>
              </a:ext>
            </a:extLst>
          </p:cNvPr>
          <p:cNvSpPr>
            <a:spLocks noGrp="1"/>
          </p:cNvSpPr>
          <p:nvPr>
            <p:ph type="title"/>
          </p:nvPr>
        </p:nvSpPr>
        <p:spPr/>
        <p:txBody>
          <a:bodyPr/>
          <a:lstStyle/>
          <a:p>
            <a:r>
              <a:rPr lang="en-US" dirty="0"/>
              <a:t>Part of speech tagging</a:t>
            </a:r>
          </a:p>
        </p:txBody>
      </p:sp>
      <p:sp>
        <p:nvSpPr>
          <p:cNvPr id="3" name="Content Placeholder 2">
            <a:extLst>
              <a:ext uri="{FF2B5EF4-FFF2-40B4-BE49-F238E27FC236}">
                <a16:creationId xmlns:a16="http://schemas.microsoft.com/office/drawing/2014/main" id="{203A2629-2931-78C7-76FD-E4150D4AED08}"/>
              </a:ext>
            </a:extLst>
          </p:cNvPr>
          <p:cNvSpPr>
            <a:spLocks noGrp="1"/>
          </p:cNvSpPr>
          <p:nvPr>
            <p:ph idx="1"/>
          </p:nvPr>
        </p:nvSpPr>
        <p:spPr>
          <a:xfrm>
            <a:off x="360000" y="2106592"/>
            <a:ext cx="6362700" cy="3413742"/>
          </a:xfrm>
        </p:spPr>
        <p:txBody>
          <a:bodyPr>
            <a:normAutofit/>
          </a:bodyPr>
          <a:lstStyle/>
          <a:p>
            <a:pPr algn="l"/>
            <a:r>
              <a:rPr lang="en-US" b="0" i="0" dirty="0">
                <a:effectLst/>
                <a:latin typeface="-apple-system"/>
              </a:rPr>
              <a:t>In this example, we're using </a:t>
            </a:r>
            <a:r>
              <a:rPr lang="en-US" b="0" i="0" dirty="0" err="1">
                <a:effectLst/>
                <a:latin typeface="-apple-system"/>
              </a:rPr>
              <a:t>spaCy</a:t>
            </a:r>
            <a:r>
              <a:rPr lang="en-US" b="0" i="0" dirty="0">
                <a:effectLst/>
                <a:latin typeface="-apple-system"/>
              </a:rPr>
              <a:t> to predict part-of-speech tags, </a:t>
            </a:r>
            <a:r>
              <a:rPr lang="en-US" b="1" i="0" dirty="0">
                <a:effectLst/>
                <a:latin typeface="-apple-system"/>
              </a:rPr>
              <a:t>the word types in context</a:t>
            </a:r>
            <a:r>
              <a:rPr lang="en-US" b="0" i="0" dirty="0">
                <a:effectLst/>
                <a:latin typeface="-apple-system"/>
              </a:rPr>
              <a:t>.</a:t>
            </a:r>
          </a:p>
          <a:p>
            <a:pPr algn="l"/>
            <a:r>
              <a:rPr lang="en-US" b="0" i="0" dirty="0">
                <a:effectLst/>
                <a:latin typeface="-apple-system"/>
              </a:rPr>
              <a:t>Here, the model correctly predicted "ate" as a verb and "pizza" as a noun.</a:t>
            </a:r>
          </a:p>
          <a:p>
            <a:endParaRPr lang="en-US" dirty="0"/>
          </a:p>
        </p:txBody>
      </p:sp>
      <p:sp>
        <p:nvSpPr>
          <p:cNvPr id="4" name="Footer Placeholder 3">
            <a:extLst>
              <a:ext uri="{FF2B5EF4-FFF2-40B4-BE49-F238E27FC236}">
                <a16:creationId xmlns:a16="http://schemas.microsoft.com/office/drawing/2014/main" id="{3B0B3B1E-9FF9-32CF-A718-2645F5298CB3}"/>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50D7E453-C8FE-5B42-3976-7095295B8C30}"/>
              </a:ext>
            </a:extLst>
          </p:cNvPr>
          <p:cNvSpPr>
            <a:spLocks noGrp="1"/>
          </p:cNvSpPr>
          <p:nvPr>
            <p:ph type="sldNum" sz="quarter" idx="12"/>
          </p:nvPr>
        </p:nvSpPr>
        <p:spPr/>
        <p:txBody>
          <a:bodyPr/>
          <a:lstStyle/>
          <a:p>
            <a:fld id="{1172BA0D-A5AC-44C4-9328-2D1F91CD9458}" type="slidenum">
              <a:rPr lang="en-US" smtClean="0"/>
              <a:t>49</a:t>
            </a:fld>
            <a:endParaRPr lang="en-US"/>
          </a:p>
        </p:txBody>
      </p:sp>
      <p:pic>
        <p:nvPicPr>
          <p:cNvPr id="7" name="Picture 6">
            <a:extLst>
              <a:ext uri="{FF2B5EF4-FFF2-40B4-BE49-F238E27FC236}">
                <a16:creationId xmlns:a16="http://schemas.microsoft.com/office/drawing/2014/main" id="{1E3019E6-A0B8-B654-34D2-16581C266580}"/>
              </a:ext>
            </a:extLst>
          </p:cNvPr>
          <p:cNvPicPr>
            <a:picLocks noChangeAspect="1"/>
          </p:cNvPicPr>
          <p:nvPr/>
        </p:nvPicPr>
        <p:blipFill>
          <a:blip r:embed="rId2"/>
          <a:stretch>
            <a:fillRect/>
          </a:stretch>
        </p:blipFill>
        <p:spPr>
          <a:xfrm>
            <a:off x="7069750" y="1934797"/>
            <a:ext cx="4415200" cy="2988405"/>
          </a:xfrm>
          <a:prstGeom prst="rect">
            <a:avLst/>
          </a:prstGeom>
        </p:spPr>
      </p:pic>
    </p:spTree>
    <p:extLst>
      <p:ext uri="{BB962C8B-B14F-4D97-AF65-F5344CB8AC3E}">
        <p14:creationId xmlns:p14="http://schemas.microsoft.com/office/powerpoint/2010/main" val="27719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Some definitions</a:t>
            </a:r>
          </a:p>
        </p:txBody>
      </p:sp>
    </p:spTree>
    <p:extLst>
      <p:ext uri="{BB962C8B-B14F-4D97-AF65-F5344CB8AC3E}">
        <p14:creationId xmlns:p14="http://schemas.microsoft.com/office/powerpoint/2010/main" val="1136377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Syntactic dependencies</a:t>
            </a:r>
          </a:p>
        </p:txBody>
      </p:sp>
    </p:spTree>
    <p:extLst>
      <p:ext uri="{BB962C8B-B14F-4D97-AF65-F5344CB8AC3E}">
        <p14:creationId xmlns:p14="http://schemas.microsoft.com/office/powerpoint/2010/main" val="2641820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2E7F9-6C64-7D56-7602-E900EACC9E7A}"/>
              </a:ext>
            </a:extLst>
          </p:cNvPr>
          <p:cNvSpPr>
            <a:spLocks noGrp="1"/>
          </p:cNvSpPr>
          <p:nvPr>
            <p:ph type="title"/>
          </p:nvPr>
        </p:nvSpPr>
        <p:spPr/>
        <p:txBody>
          <a:bodyPr/>
          <a:lstStyle/>
          <a:p>
            <a:r>
              <a:rPr lang="en-US" dirty="0"/>
              <a:t>Syntactic dependencies</a:t>
            </a:r>
          </a:p>
        </p:txBody>
      </p:sp>
      <p:sp>
        <p:nvSpPr>
          <p:cNvPr id="3" name="Content Placeholder 2">
            <a:extLst>
              <a:ext uri="{FF2B5EF4-FFF2-40B4-BE49-F238E27FC236}">
                <a16:creationId xmlns:a16="http://schemas.microsoft.com/office/drawing/2014/main" id="{8E3369DC-C510-8ED6-8568-120532204625}"/>
              </a:ext>
            </a:extLst>
          </p:cNvPr>
          <p:cNvSpPr>
            <a:spLocks noGrp="1"/>
          </p:cNvSpPr>
          <p:nvPr>
            <p:ph idx="1"/>
          </p:nvPr>
        </p:nvSpPr>
        <p:spPr>
          <a:xfrm>
            <a:off x="360000" y="1528519"/>
            <a:ext cx="5616154" cy="4513466"/>
          </a:xfrm>
        </p:spPr>
        <p:txBody>
          <a:bodyPr>
            <a:normAutofit/>
          </a:bodyPr>
          <a:lstStyle/>
          <a:p>
            <a:pPr algn="l"/>
            <a:r>
              <a:rPr lang="en-US" b="0" i="0" dirty="0">
                <a:effectLst/>
                <a:latin typeface="-apple-system"/>
              </a:rPr>
              <a:t>In addition to the part-of-speech tags, we can </a:t>
            </a:r>
            <a:r>
              <a:rPr lang="en-US" b="1" i="0" dirty="0">
                <a:effectLst/>
                <a:latin typeface="-apple-system"/>
              </a:rPr>
              <a:t>also predict how the words are related</a:t>
            </a:r>
            <a:r>
              <a:rPr lang="en-US" b="0" i="0" dirty="0">
                <a:effectLst/>
                <a:latin typeface="-apple-system"/>
              </a:rPr>
              <a:t>. For example, whether a word is the subject of the sentence or an object.</a:t>
            </a:r>
          </a:p>
          <a:p>
            <a:pPr algn="l"/>
            <a:r>
              <a:rPr lang="en-US" b="0" i="0" dirty="0">
                <a:effectLst/>
                <a:latin typeface="-apple-system"/>
              </a:rPr>
              <a:t>The "</a:t>
            </a:r>
            <a:r>
              <a:rPr lang="en-US" b="1" i="0" dirty="0">
                <a:effectLst/>
                <a:latin typeface="-apple-system"/>
              </a:rPr>
              <a:t>dep underscore</a:t>
            </a:r>
            <a:r>
              <a:rPr lang="en-US" b="0" i="0" dirty="0">
                <a:effectLst/>
                <a:latin typeface="-apple-system"/>
              </a:rPr>
              <a:t>" attribute returns the predicted dependency label. The </a:t>
            </a:r>
            <a:r>
              <a:rPr lang="en-US" b="1" i="0" dirty="0">
                <a:effectLst/>
                <a:latin typeface="-apple-system"/>
              </a:rPr>
              <a:t>head</a:t>
            </a:r>
            <a:r>
              <a:rPr lang="en-US" b="0" i="0" dirty="0">
                <a:effectLst/>
                <a:latin typeface="-apple-system"/>
              </a:rPr>
              <a:t> attribute returns the syntactic head token. You can also think of it as </a:t>
            </a:r>
            <a:r>
              <a:rPr lang="en-US" b="1" i="0" dirty="0">
                <a:effectLst/>
                <a:latin typeface="-apple-system"/>
              </a:rPr>
              <a:t>the parent token this word is attached to</a:t>
            </a:r>
            <a:r>
              <a:rPr lang="en-US" b="0" i="0" dirty="0">
                <a:effectLst/>
                <a:latin typeface="-apple-system"/>
              </a:rPr>
              <a:t>.</a:t>
            </a:r>
          </a:p>
          <a:p>
            <a:endParaRPr lang="en-US" dirty="0"/>
          </a:p>
        </p:txBody>
      </p:sp>
      <p:sp>
        <p:nvSpPr>
          <p:cNvPr id="4" name="Footer Placeholder 3">
            <a:extLst>
              <a:ext uri="{FF2B5EF4-FFF2-40B4-BE49-F238E27FC236}">
                <a16:creationId xmlns:a16="http://schemas.microsoft.com/office/drawing/2014/main" id="{CA0025C9-58ED-8380-ACC3-D0DD3D9E84FA}"/>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422EEABA-F338-1283-6223-5FF7AAA67ED1}"/>
              </a:ext>
            </a:extLst>
          </p:cNvPr>
          <p:cNvSpPr>
            <a:spLocks noGrp="1"/>
          </p:cNvSpPr>
          <p:nvPr>
            <p:ph type="sldNum" sz="quarter" idx="12"/>
          </p:nvPr>
        </p:nvSpPr>
        <p:spPr/>
        <p:txBody>
          <a:bodyPr/>
          <a:lstStyle/>
          <a:p>
            <a:fld id="{1172BA0D-A5AC-44C4-9328-2D1F91CD9458}" type="slidenum">
              <a:rPr lang="en-US" smtClean="0"/>
              <a:t>51</a:t>
            </a:fld>
            <a:endParaRPr lang="en-US"/>
          </a:p>
        </p:txBody>
      </p:sp>
      <p:pic>
        <p:nvPicPr>
          <p:cNvPr id="7" name="Picture 6">
            <a:extLst>
              <a:ext uri="{FF2B5EF4-FFF2-40B4-BE49-F238E27FC236}">
                <a16:creationId xmlns:a16="http://schemas.microsoft.com/office/drawing/2014/main" id="{06DD55C8-60F2-450E-6EBF-77D69C392BEF}"/>
              </a:ext>
            </a:extLst>
          </p:cNvPr>
          <p:cNvPicPr>
            <a:picLocks noChangeAspect="1"/>
          </p:cNvPicPr>
          <p:nvPr/>
        </p:nvPicPr>
        <p:blipFill>
          <a:blip r:embed="rId2"/>
          <a:stretch>
            <a:fillRect/>
          </a:stretch>
        </p:blipFill>
        <p:spPr>
          <a:xfrm>
            <a:off x="6215847" y="1368465"/>
            <a:ext cx="5524500" cy="1543050"/>
          </a:xfrm>
          <a:prstGeom prst="rect">
            <a:avLst/>
          </a:prstGeom>
        </p:spPr>
      </p:pic>
      <p:pic>
        <p:nvPicPr>
          <p:cNvPr id="9" name="Picture 8">
            <a:extLst>
              <a:ext uri="{FF2B5EF4-FFF2-40B4-BE49-F238E27FC236}">
                <a16:creationId xmlns:a16="http://schemas.microsoft.com/office/drawing/2014/main" id="{00BAFE15-B9DF-0D25-40E3-4B8BDDB8BE1A}"/>
              </a:ext>
            </a:extLst>
          </p:cNvPr>
          <p:cNvPicPr>
            <a:picLocks noChangeAspect="1"/>
          </p:cNvPicPr>
          <p:nvPr/>
        </p:nvPicPr>
        <p:blipFill>
          <a:blip r:embed="rId3"/>
          <a:stretch>
            <a:fillRect/>
          </a:stretch>
        </p:blipFill>
        <p:spPr>
          <a:xfrm>
            <a:off x="6215847" y="3161521"/>
            <a:ext cx="5524500" cy="3012102"/>
          </a:xfrm>
          <a:prstGeom prst="rect">
            <a:avLst/>
          </a:prstGeom>
        </p:spPr>
      </p:pic>
    </p:spTree>
    <p:extLst>
      <p:ext uri="{BB962C8B-B14F-4D97-AF65-F5344CB8AC3E}">
        <p14:creationId xmlns:p14="http://schemas.microsoft.com/office/powerpoint/2010/main" val="3034081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Named entities recognition</a:t>
            </a:r>
          </a:p>
        </p:txBody>
      </p:sp>
    </p:spTree>
    <p:extLst>
      <p:ext uri="{BB962C8B-B14F-4D97-AF65-F5344CB8AC3E}">
        <p14:creationId xmlns:p14="http://schemas.microsoft.com/office/powerpoint/2010/main" val="1190640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7A1E-A1D4-43AD-50F1-E93C59EA7B2B}"/>
              </a:ext>
            </a:extLst>
          </p:cNvPr>
          <p:cNvSpPr>
            <a:spLocks noGrp="1"/>
          </p:cNvSpPr>
          <p:nvPr>
            <p:ph type="title"/>
          </p:nvPr>
        </p:nvSpPr>
        <p:spPr/>
        <p:txBody>
          <a:bodyPr/>
          <a:lstStyle/>
          <a:p>
            <a:r>
              <a:rPr lang="en-US" dirty="0"/>
              <a:t>Named entities recognition</a:t>
            </a:r>
          </a:p>
        </p:txBody>
      </p:sp>
      <p:sp>
        <p:nvSpPr>
          <p:cNvPr id="3" name="Content Placeholder 2">
            <a:extLst>
              <a:ext uri="{FF2B5EF4-FFF2-40B4-BE49-F238E27FC236}">
                <a16:creationId xmlns:a16="http://schemas.microsoft.com/office/drawing/2014/main" id="{93A6FA6B-AE0B-7FC3-A518-BD0DE3F6E78A}"/>
              </a:ext>
            </a:extLst>
          </p:cNvPr>
          <p:cNvSpPr>
            <a:spLocks noGrp="1"/>
          </p:cNvSpPr>
          <p:nvPr>
            <p:ph idx="1"/>
          </p:nvPr>
        </p:nvSpPr>
        <p:spPr>
          <a:xfrm>
            <a:off x="360002" y="1603753"/>
            <a:ext cx="4744434" cy="4310909"/>
          </a:xfrm>
        </p:spPr>
        <p:txBody>
          <a:bodyPr>
            <a:normAutofit fontScale="92500" lnSpcReduction="10000"/>
          </a:bodyPr>
          <a:lstStyle/>
          <a:p>
            <a:pPr algn="l"/>
            <a:r>
              <a:rPr lang="en-US" b="0" i="0" dirty="0">
                <a:effectLst/>
                <a:latin typeface="-apple-system"/>
              </a:rPr>
              <a:t>Named entities are "</a:t>
            </a:r>
            <a:r>
              <a:rPr lang="en-US" b="1" i="0" dirty="0">
                <a:effectLst/>
                <a:latin typeface="-apple-system"/>
              </a:rPr>
              <a:t>real world objects</a:t>
            </a:r>
            <a:r>
              <a:rPr lang="en-US" b="0" i="0" dirty="0">
                <a:effectLst/>
                <a:latin typeface="-apple-system"/>
              </a:rPr>
              <a:t>" </a:t>
            </a:r>
            <a:r>
              <a:rPr lang="en-US" b="1" i="0" dirty="0">
                <a:effectLst/>
                <a:latin typeface="-apple-system"/>
              </a:rPr>
              <a:t>that are assigned a name</a:t>
            </a:r>
            <a:r>
              <a:rPr lang="en-US" b="0" i="0" dirty="0">
                <a:effectLst/>
                <a:latin typeface="-apple-system"/>
              </a:rPr>
              <a:t> – for example, a person, an organization or a country.</a:t>
            </a:r>
          </a:p>
          <a:p>
            <a:pPr algn="l"/>
            <a:r>
              <a:rPr lang="en-US" b="0" i="0" dirty="0">
                <a:effectLst/>
                <a:latin typeface="-apple-system"/>
              </a:rPr>
              <a:t>The doc dot </a:t>
            </a:r>
            <a:r>
              <a:rPr lang="en-US" b="1" i="0" dirty="0" err="1">
                <a:effectLst/>
                <a:latin typeface="-apple-system"/>
              </a:rPr>
              <a:t>ents</a:t>
            </a:r>
            <a:r>
              <a:rPr lang="en-US" b="0" i="0" dirty="0">
                <a:effectLst/>
                <a:latin typeface="-apple-system"/>
              </a:rPr>
              <a:t> property lets you access the named entities predicted by the model. It returns an iterator of Span objects, so we can print the entity text and the entity label using the "label underscore" attribute.</a:t>
            </a:r>
          </a:p>
          <a:p>
            <a:endParaRPr lang="en-US" dirty="0"/>
          </a:p>
        </p:txBody>
      </p:sp>
      <p:sp>
        <p:nvSpPr>
          <p:cNvPr id="4" name="Footer Placeholder 3">
            <a:extLst>
              <a:ext uri="{FF2B5EF4-FFF2-40B4-BE49-F238E27FC236}">
                <a16:creationId xmlns:a16="http://schemas.microsoft.com/office/drawing/2014/main" id="{0F761E09-A7C8-2A8D-82EE-5DAA07B66AD4}"/>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F143B356-7447-9CD5-7E72-305E2A234FE0}"/>
              </a:ext>
            </a:extLst>
          </p:cNvPr>
          <p:cNvSpPr>
            <a:spLocks noGrp="1"/>
          </p:cNvSpPr>
          <p:nvPr>
            <p:ph type="sldNum" sz="quarter" idx="12"/>
          </p:nvPr>
        </p:nvSpPr>
        <p:spPr/>
        <p:txBody>
          <a:bodyPr/>
          <a:lstStyle/>
          <a:p>
            <a:fld id="{1172BA0D-A5AC-44C4-9328-2D1F91CD9458}" type="slidenum">
              <a:rPr lang="en-US" smtClean="0"/>
              <a:t>53</a:t>
            </a:fld>
            <a:endParaRPr lang="en-US"/>
          </a:p>
        </p:txBody>
      </p:sp>
      <p:pic>
        <p:nvPicPr>
          <p:cNvPr id="7" name="Picture 6">
            <a:extLst>
              <a:ext uri="{FF2B5EF4-FFF2-40B4-BE49-F238E27FC236}">
                <a16:creationId xmlns:a16="http://schemas.microsoft.com/office/drawing/2014/main" id="{D5E4B173-BD9F-85A8-33BF-E16F854F9D0C}"/>
              </a:ext>
            </a:extLst>
          </p:cNvPr>
          <p:cNvPicPr>
            <a:picLocks noChangeAspect="1"/>
          </p:cNvPicPr>
          <p:nvPr/>
        </p:nvPicPr>
        <p:blipFill>
          <a:blip r:embed="rId2"/>
          <a:stretch>
            <a:fillRect/>
          </a:stretch>
        </p:blipFill>
        <p:spPr>
          <a:xfrm>
            <a:off x="5259748" y="1633537"/>
            <a:ext cx="6572250" cy="3590925"/>
          </a:xfrm>
          <a:prstGeom prst="rect">
            <a:avLst/>
          </a:prstGeom>
        </p:spPr>
      </p:pic>
    </p:spTree>
    <p:extLst>
      <p:ext uri="{BB962C8B-B14F-4D97-AF65-F5344CB8AC3E}">
        <p14:creationId xmlns:p14="http://schemas.microsoft.com/office/powerpoint/2010/main" val="2045409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F8241-3DC4-8F50-B472-072A62BE0EE6}"/>
              </a:ext>
            </a:extLst>
          </p:cNvPr>
          <p:cNvSpPr>
            <a:spLocks noGrp="1"/>
          </p:cNvSpPr>
          <p:nvPr>
            <p:ph type="title"/>
          </p:nvPr>
        </p:nvSpPr>
        <p:spPr/>
        <p:txBody>
          <a:bodyPr/>
          <a:lstStyle/>
          <a:p>
            <a:r>
              <a:rPr lang="en-US" dirty="0"/>
              <a:t>Entities of "</a:t>
            </a:r>
            <a:r>
              <a:rPr lang="en-US" dirty="0" err="1"/>
              <a:t>en_core_web_lg</a:t>
            </a:r>
            <a:r>
              <a:rPr lang="en-US" dirty="0"/>
              <a:t>“ model</a:t>
            </a:r>
          </a:p>
        </p:txBody>
      </p:sp>
      <p:sp>
        <p:nvSpPr>
          <p:cNvPr id="4" name="Footer Placeholder 3">
            <a:extLst>
              <a:ext uri="{FF2B5EF4-FFF2-40B4-BE49-F238E27FC236}">
                <a16:creationId xmlns:a16="http://schemas.microsoft.com/office/drawing/2014/main" id="{163CF7F8-C036-FFF0-0EB6-F98D603E16EE}"/>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B9261DFF-C39D-8289-B007-8F79C7146695}"/>
              </a:ext>
            </a:extLst>
          </p:cNvPr>
          <p:cNvSpPr>
            <a:spLocks noGrp="1"/>
          </p:cNvSpPr>
          <p:nvPr>
            <p:ph type="sldNum" sz="quarter" idx="12"/>
          </p:nvPr>
        </p:nvSpPr>
        <p:spPr/>
        <p:txBody>
          <a:bodyPr/>
          <a:lstStyle/>
          <a:p>
            <a:fld id="{1172BA0D-A5AC-44C4-9328-2D1F91CD9458}" type="slidenum">
              <a:rPr lang="en-US" smtClean="0"/>
              <a:t>54</a:t>
            </a:fld>
            <a:endParaRPr lang="en-US"/>
          </a:p>
        </p:txBody>
      </p:sp>
      <p:pic>
        <p:nvPicPr>
          <p:cNvPr id="7" name="Picture 6">
            <a:extLst>
              <a:ext uri="{FF2B5EF4-FFF2-40B4-BE49-F238E27FC236}">
                <a16:creationId xmlns:a16="http://schemas.microsoft.com/office/drawing/2014/main" id="{948754C1-A5D3-CDE8-5855-C8BE5FC158CB}"/>
              </a:ext>
            </a:extLst>
          </p:cNvPr>
          <p:cNvPicPr>
            <a:picLocks noChangeAspect="1"/>
          </p:cNvPicPr>
          <p:nvPr/>
        </p:nvPicPr>
        <p:blipFill>
          <a:blip r:embed="rId2"/>
          <a:stretch>
            <a:fillRect/>
          </a:stretch>
        </p:blipFill>
        <p:spPr>
          <a:xfrm>
            <a:off x="4282569" y="1412112"/>
            <a:ext cx="3626862" cy="4701170"/>
          </a:xfrm>
          <a:prstGeom prst="rect">
            <a:avLst/>
          </a:prstGeom>
        </p:spPr>
      </p:pic>
    </p:spTree>
    <p:extLst>
      <p:ext uri="{BB962C8B-B14F-4D97-AF65-F5344CB8AC3E}">
        <p14:creationId xmlns:p14="http://schemas.microsoft.com/office/powerpoint/2010/main" val="2025737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3D79-CD46-0F4D-519C-0DA853D6E623}"/>
              </a:ext>
            </a:extLst>
          </p:cNvPr>
          <p:cNvSpPr>
            <a:spLocks noGrp="1"/>
          </p:cNvSpPr>
          <p:nvPr>
            <p:ph type="title"/>
          </p:nvPr>
        </p:nvSpPr>
        <p:spPr/>
        <p:txBody>
          <a:bodyPr/>
          <a:lstStyle/>
          <a:p>
            <a:r>
              <a:rPr lang="en-US" dirty="0"/>
              <a:t>Context dependency</a:t>
            </a:r>
          </a:p>
        </p:txBody>
      </p:sp>
      <p:sp>
        <p:nvSpPr>
          <p:cNvPr id="3" name="Content Placeholder 2">
            <a:extLst>
              <a:ext uri="{FF2B5EF4-FFF2-40B4-BE49-F238E27FC236}">
                <a16:creationId xmlns:a16="http://schemas.microsoft.com/office/drawing/2014/main" id="{7E8BF390-7DD2-4141-4AC0-615B06A9A9C4}"/>
              </a:ext>
            </a:extLst>
          </p:cNvPr>
          <p:cNvSpPr>
            <a:spLocks noGrp="1"/>
          </p:cNvSpPr>
          <p:nvPr>
            <p:ph idx="1"/>
          </p:nvPr>
        </p:nvSpPr>
        <p:spPr>
          <a:xfrm>
            <a:off x="360000" y="1743311"/>
            <a:ext cx="11472000" cy="4020091"/>
          </a:xfrm>
        </p:spPr>
        <p:txBody>
          <a:bodyPr/>
          <a:lstStyle/>
          <a:p>
            <a:r>
              <a:rPr lang="en-US" b="0" i="0" dirty="0">
                <a:effectLst/>
                <a:latin typeface="-apple-system"/>
              </a:rPr>
              <a:t>Retrieved entities are </a:t>
            </a:r>
            <a:r>
              <a:rPr lang="en-US" b="1" i="0" dirty="0">
                <a:effectLst/>
                <a:latin typeface="-apple-system"/>
              </a:rPr>
              <a:t>dependent on the context </a:t>
            </a:r>
            <a:r>
              <a:rPr lang="en-US" b="0" i="0" dirty="0">
                <a:effectLst/>
                <a:latin typeface="-apple-system"/>
              </a:rPr>
              <a:t>(models are trained based on surroundings tokens, ...). The example below illustrates well the context dependency of NER models:</a:t>
            </a:r>
            <a:endParaRPr lang="en-US" dirty="0"/>
          </a:p>
        </p:txBody>
      </p:sp>
      <p:sp>
        <p:nvSpPr>
          <p:cNvPr id="4" name="Footer Placeholder 3">
            <a:extLst>
              <a:ext uri="{FF2B5EF4-FFF2-40B4-BE49-F238E27FC236}">
                <a16:creationId xmlns:a16="http://schemas.microsoft.com/office/drawing/2014/main" id="{265AA117-109F-E70C-0DDC-17C83185A88F}"/>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644791E7-5B1D-9100-6366-2B41C0D71537}"/>
              </a:ext>
            </a:extLst>
          </p:cNvPr>
          <p:cNvSpPr>
            <a:spLocks noGrp="1"/>
          </p:cNvSpPr>
          <p:nvPr>
            <p:ph type="sldNum" sz="quarter" idx="12"/>
          </p:nvPr>
        </p:nvSpPr>
        <p:spPr/>
        <p:txBody>
          <a:bodyPr/>
          <a:lstStyle/>
          <a:p>
            <a:fld id="{1172BA0D-A5AC-44C4-9328-2D1F91CD9458}" type="slidenum">
              <a:rPr lang="en-US" smtClean="0"/>
              <a:t>55</a:t>
            </a:fld>
            <a:endParaRPr lang="en-US"/>
          </a:p>
        </p:txBody>
      </p:sp>
      <p:pic>
        <p:nvPicPr>
          <p:cNvPr id="7" name="Picture 6">
            <a:extLst>
              <a:ext uri="{FF2B5EF4-FFF2-40B4-BE49-F238E27FC236}">
                <a16:creationId xmlns:a16="http://schemas.microsoft.com/office/drawing/2014/main" id="{196EC905-993F-BD61-BDD8-50B916193021}"/>
              </a:ext>
            </a:extLst>
          </p:cNvPr>
          <p:cNvPicPr>
            <a:picLocks noChangeAspect="1"/>
          </p:cNvPicPr>
          <p:nvPr/>
        </p:nvPicPr>
        <p:blipFill>
          <a:blip r:embed="rId2"/>
          <a:stretch>
            <a:fillRect/>
          </a:stretch>
        </p:blipFill>
        <p:spPr>
          <a:xfrm>
            <a:off x="3829230" y="3134600"/>
            <a:ext cx="4533539" cy="2737644"/>
          </a:xfrm>
          <a:prstGeom prst="rect">
            <a:avLst/>
          </a:prstGeom>
        </p:spPr>
      </p:pic>
    </p:spTree>
    <p:extLst>
      <p:ext uri="{BB962C8B-B14F-4D97-AF65-F5344CB8AC3E}">
        <p14:creationId xmlns:p14="http://schemas.microsoft.com/office/powerpoint/2010/main" val="3970863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Stop words</a:t>
            </a:r>
          </a:p>
        </p:txBody>
      </p:sp>
    </p:spTree>
    <p:extLst>
      <p:ext uri="{BB962C8B-B14F-4D97-AF65-F5344CB8AC3E}">
        <p14:creationId xmlns:p14="http://schemas.microsoft.com/office/powerpoint/2010/main" val="1164405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D9532-27B8-B48F-A396-230C4A6B7A34}"/>
              </a:ext>
            </a:extLst>
          </p:cNvPr>
          <p:cNvSpPr>
            <a:spLocks noGrp="1"/>
          </p:cNvSpPr>
          <p:nvPr>
            <p:ph type="title"/>
          </p:nvPr>
        </p:nvSpPr>
        <p:spPr/>
        <p:txBody>
          <a:bodyPr/>
          <a:lstStyle/>
          <a:p>
            <a:r>
              <a:rPr lang="en-US" dirty="0"/>
              <a:t>Stop words</a:t>
            </a:r>
          </a:p>
        </p:txBody>
      </p:sp>
      <p:sp>
        <p:nvSpPr>
          <p:cNvPr id="3" name="Content Placeholder 2">
            <a:extLst>
              <a:ext uri="{FF2B5EF4-FFF2-40B4-BE49-F238E27FC236}">
                <a16:creationId xmlns:a16="http://schemas.microsoft.com/office/drawing/2014/main" id="{E98594D9-4B1F-5591-1E5D-1BA22CBAC2B6}"/>
              </a:ext>
            </a:extLst>
          </p:cNvPr>
          <p:cNvSpPr>
            <a:spLocks noGrp="1"/>
          </p:cNvSpPr>
          <p:nvPr>
            <p:ph idx="1"/>
          </p:nvPr>
        </p:nvSpPr>
        <p:spPr>
          <a:xfrm>
            <a:off x="360000" y="1319513"/>
            <a:ext cx="11472000" cy="5036837"/>
          </a:xfrm>
        </p:spPr>
        <p:txBody>
          <a:bodyPr>
            <a:normAutofit fontScale="92500" lnSpcReduction="20000"/>
          </a:bodyPr>
          <a:lstStyle/>
          <a:p>
            <a:r>
              <a:rPr lang="en-US" b="0" i="0" dirty="0">
                <a:effectLst/>
                <a:latin typeface="-apple-system"/>
              </a:rPr>
              <a:t>Stop words are those words in natural language that </a:t>
            </a:r>
            <a:r>
              <a:rPr lang="en-US" b="1" i="0" dirty="0">
                <a:effectLst/>
                <a:latin typeface="-apple-system"/>
              </a:rPr>
              <a:t>have a very little meaning</a:t>
            </a:r>
            <a:r>
              <a:rPr lang="en-US" b="0" i="0" dirty="0">
                <a:effectLst/>
                <a:latin typeface="-apple-system"/>
              </a:rPr>
              <a:t>, such as "is", "an", "the", etc. </a:t>
            </a:r>
          </a:p>
          <a:p>
            <a:r>
              <a:rPr lang="en-US" b="0" i="0" dirty="0">
                <a:effectLst/>
                <a:latin typeface="-apple-system"/>
              </a:rPr>
              <a:t>Stop words are </a:t>
            </a:r>
            <a:r>
              <a:rPr lang="en-US" b="1" i="0" dirty="0">
                <a:effectLst/>
                <a:latin typeface="-apple-system"/>
              </a:rPr>
              <a:t>often removed </a:t>
            </a:r>
            <a:r>
              <a:rPr lang="en-US" b="0" i="0" dirty="0">
                <a:effectLst/>
                <a:latin typeface="-apple-system"/>
              </a:rPr>
              <a:t>from the text </a:t>
            </a:r>
            <a:r>
              <a:rPr lang="en-US" b="1" i="0" dirty="0">
                <a:effectLst/>
                <a:latin typeface="-apple-system"/>
              </a:rPr>
              <a:t>before training machine learning models </a:t>
            </a:r>
            <a:r>
              <a:rPr lang="en-US" b="0" i="0" dirty="0">
                <a:effectLst/>
                <a:latin typeface="-apple-system"/>
              </a:rPr>
              <a:t>since stop words occur in abundance, hence providing little to no information that can be used for modelling.</a:t>
            </a:r>
          </a:p>
          <a:p>
            <a:endParaRPr lang="en-US" dirty="0">
              <a:latin typeface="-apple-system"/>
            </a:endParaRPr>
          </a:p>
          <a:p>
            <a:endParaRPr lang="en-US" dirty="0">
              <a:latin typeface="-apple-system"/>
            </a:endParaRPr>
          </a:p>
          <a:p>
            <a:endParaRPr lang="en-US" dirty="0">
              <a:latin typeface="-apple-system"/>
            </a:endParaRPr>
          </a:p>
          <a:p>
            <a:endParaRPr lang="en-US" dirty="0">
              <a:latin typeface="-apple-system"/>
            </a:endParaRPr>
          </a:p>
          <a:p>
            <a:endParaRPr lang="en-US" dirty="0">
              <a:latin typeface="-apple-system"/>
            </a:endParaRPr>
          </a:p>
          <a:p>
            <a:pPr marL="0" indent="0">
              <a:buNone/>
            </a:pPr>
            <a:endParaRPr lang="en-US" dirty="0">
              <a:latin typeface="-apple-system"/>
            </a:endParaRPr>
          </a:p>
          <a:p>
            <a:pPr marL="0" indent="0">
              <a:buNone/>
            </a:pPr>
            <a:r>
              <a:rPr lang="en-US" sz="2400" b="0" i="0" dirty="0">
                <a:effectLst/>
                <a:latin typeface="-apple-system"/>
              </a:rPr>
              <a:t>We have seen some features of </a:t>
            </a:r>
            <a:r>
              <a:rPr lang="en-US" sz="2400" b="0" i="0" dirty="0" err="1">
                <a:effectLst/>
                <a:latin typeface="-apple-system"/>
              </a:rPr>
              <a:t>spaCy</a:t>
            </a:r>
            <a:r>
              <a:rPr lang="en-US" sz="2400" b="0" i="0" dirty="0">
                <a:effectLst/>
                <a:latin typeface="-apple-system"/>
              </a:rPr>
              <a:t> but it can do so much more! </a:t>
            </a:r>
          </a:p>
          <a:p>
            <a:pPr marL="0" indent="0">
              <a:buNone/>
            </a:pPr>
            <a:r>
              <a:rPr lang="en-US" sz="2400" b="0" i="0" dirty="0">
                <a:effectLst/>
                <a:latin typeface="-apple-system"/>
              </a:rPr>
              <a:t>Refer to </a:t>
            </a:r>
            <a:r>
              <a:rPr lang="en-US" sz="2400" b="0" i="0" u="none" strike="noStrike" dirty="0">
                <a:effectLst/>
                <a:latin typeface="-apple-system"/>
                <a:hlinkClick r:id="rId2"/>
              </a:rPr>
              <a:t>https://spacy.io/usage</a:t>
            </a:r>
            <a:r>
              <a:rPr lang="en-US" sz="2400" b="0" i="0" dirty="0">
                <a:effectLst/>
                <a:latin typeface="-apple-system"/>
              </a:rPr>
              <a:t> to discover more about </a:t>
            </a:r>
            <a:r>
              <a:rPr lang="en-US" sz="2400" b="0" i="0" dirty="0" err="1">
                <a:effectLst/>
                <a:latin typeface="-apple-system"/>
              </a:rPr>
              <a:t>spaCy</a:t>
            </a:r>
            <a:r>
              <a:rPr lang="en-US" sz="2400" b="0" i="0" dirty="0">
                <a:effectLst/>
                <a:latin typeface="-apple-system"/>
              </a:rPr>
              <a:t>.</a:t>
            </a:r>
            <a:endParaRPr lang="en-US" sz="2400" dirty="0"/>
          </a:p>
        </p:txBody>
      </p:sp>
      <p:sp>
        <p:nvSpPr>
          <p:cNvPr id="4" name="Footer Placeholder 3">
            <a:extLst>
              <a:ext uri="{FF2B5EF4-FFF2-40B4-BE49-F238E27FC236}">
                <a16:creationId xmlns:a16="http://schemas.microsoft.com/office/drawing/2014/main" id="{55263DEC-0883-743F-9146-3F2043554ED4}"/>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36905D6E-8213-1CB3-1F0F-3ED9E10D96A9}"/>
              </a:ext>
            </a:extLst>
          </p:cNvPr>
          <p:cNvSpPr>
            <a:spLocks noGrp="1"/>
          </p:cNvSpPr>
          <p:nvPr>
            <p:ph type="sldNum" sz="quarter" idx="12"/>
          </p:nvPr>
        </p:nvSpPr>
        <p:spPr/>
        <p:txBody>
          <a:bodyPr/>
          <a:lstStyle/>
          <a:p>
            <a:fld id="{1172BA0D-A5AC-44C4-9328-2D1F91CD9458}" type="slidenum">
              <a:rPr lang="en-US" smtClean="0"/>
              <a:t>57</a:t>
            </a:fld>
            <a:endParaRPr lang="en-US"/>
          </a:p>
        </p:txBody>
      </p:sp>
      <p:pic>
        <p:nvPicPr>
          <p:cNvPr id="7" name="Picture 6">
            <a:extLst>
              <a:ext uri="{FF2B5EF4-FFF2-40B4-BE49-F238E27FC236}">
                <a16:creationId xmlns:a16="http://schemas.microsoft.com/office/drawing/2014/main" id="{7F532383-DBDF-91B2-D266-20618FDCCD5D}"/>
              </a:ext>
            </a:extLst>
          </p:cNvPr>
          <p:cNvPicPr>
            <a:picLocks noChangeAspect="1"/>
          </p:cNvPicPr>
          <p:nvPr/>
        </p:nvPicPr>
        <p:blipFill>
          <a:blip r:embed="rId3"/>
          <a:stretch>
            <a:fillRect/>
          </a:stretch>
        </p:blipFill>
        <p:spPr>
          <a:xfrm>
            <a:off x="2637792" y="3055977"/>
            <a:ext cx="6916415" cy="2070462"/>
          </a:xfrm>
          <a:prstGeom prst="rect">
            <a:avLst/>
          </a:prstGeom>
        </p:spPr>
      </p:pic>
    </p:spTree>
    <p:extLst>
      <p:ext uri="{BB962C8B-B14F-4D97-AF65-F5344CB8AC3E}">
        <p14:creationId xmlns:p14="http://schemas.microsoft.com/office/powerpoint/2010/main" val="717486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3. Introduction to </a:t>
            </a:r>
            <a:r>
              <a:rPr lang="en-US" dirty="0" err="1"/>
              <a:t>spaCy</a:t>
            </a:r>
            <a:endParaRPr lang="en-US" dirty="0"/>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Exercises</a:t>
            </a:r>
          </a:p>
        </p:txBody>
      </p:sp>
      <p:grpSp>
        <p:nvGrpSpPr>
          <p:cNvPr id="4" name="Group 3">
            <a:extLst>
              <a:ext uri="{FF2B5EF4-FFF2-40B4-BE49-F238E27FC236}">
                <a16:creationId xmlns:a16="http://schemas.microsoft.com/office/drawing/2014/main" id="{0B363A36-D219-DC1E-D808-BEDD2A8D9908}"/>
              </a:ext>
            </a:extLst>
          </p:cNvPr>
          <p:cNvGrpSpPr/>
          <p:nvPr/>
        </p:nvGrpSpPr>
        <p:grpSpPr>
          <a:xfrm rot="21150727">
            <a:off x="590812" y="3717213"/>
            <a:ext cx="1954145" cy="2119059"/>
            <a:chOff x="6223322" y="1312524"/>
            <a:chExt cx="1930078" cy="2092960"/>
          </a:xfrm>
        </p:grpSpPr>
        <p:sp>
          <p:nvSpPr>
            <p:cNvPr id="5" name="Rectangle: Rounded Corners 4">
              <a:extLst>
                <a:ext uri="{FF2B5EF4-FFF2-40B4-BE49-F238E27FC236}">
                  <a16:creationId xmlns:a16="http://schemas.microsoft.com/office/drawing/2014/main" id="{BDBC24D7-B25B-EF41-D2F6-77A17260AD3F}"/>
                </a:ext>
              </a:extLst>
            </p:cNvPr>
            <p:cNvSpPr/>
            <p:nvPr/>
          </p:nvSpPr>
          <p:spPr>
            <a:xfrm>
              <a:off x="6374647" y="1312524"/>
              <a:ext cx="1643605" cy="2092960"/>
            </a:xfrm>
            <a:prstGeom prst="roundRect">
              <a:avLst>
                <a:gd name="adj" fmla="val 7512"/>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What is a .IPYNB File And How To Open It (Simple Steps) | TechShift.net">
              <a:extLst>
                <a:ext uri="{FF2B5EF4-FFF2-40B4-BE49-F238E27FC236}">
                  <a16:creationId xmlns:a16="http://schemas.microsoft.com/office/drawing/2014/main" id="{3E0DD3FD-B4CF-02F7-DA4A-A540E00F7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322" y="1455516"/>
              <a:ext cx="1930078" cy="19300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52020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4. Text vectorization</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Bag of words</a:t>
            </a:r>
          </a:p>
        </p:txBody>
      </p:sp>
    </p:spTree>
    <p:extLst>
      <p:ext uri="{BB962C8B-B14F-4D97-AF65-F5344CB8AC3E}">
        <p14:creationId xmlns:p14="http://schemas.microsoft.com/office/powerpoint/2010/main" val="2732656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F95C-1FD2-F33B-7D5D-ECB4B349CDE0}"/>
              </a:ext>
            </a:extLst>
          </p:cNvPr>
          <p:cNvSpPr>
            <a:spLocks noGrp="1"/>
          </p:cNvSpPr>
          <p:nvPr>
            <p:ph type="title"/>
          </p:nvPr>
        </p:nvSpPr>
        <p:spPr/>
        <p:txBody>
          <a:bodyPr/>
          <a:lstStyle/>
          <a:p>
            <a:r>
              <a:rPr lang="en-US" dirty="0"/>
              <a:t>Natural Language Processing (NLP)</a:t>
            </a:r>
          </a:p>
        </p:txBody>
      </p:sp>
      <p:sp>
        <p:nvSpPr>
          <p:cNvPr id="3" name="Content Placeholder 2">
            <a:extLst>
              <a:ext uri="{FF2B5EF4-FFF2-40B4-BE49-F238E27FC236}">
                <a16:creationId xmlns:a16="http://schemas.microsoft.com/office/drawing/2014/main" id="{D3B07282-B7A2-53FD-DC80-1145DF2FBC61}"/>
              </a:ext>
            </a:extLst>
          </p:cNvPr>
          <p:cNvSpPr>
            <a:spLocks noGrp="1"/>
          </p:cNvSpPr>
          <p:nvPr>
            <p:ph idx="1"/>
          </p:nvPr>
        </p:nvSpPr>
        <p:spPr>
          <a:xfrm>
            <a:off x="360000" y="1825625"/>
            <a:ext cx="5484554" cy="4020091"/>
          </a:xfrm>
        </p:spPr>
        <p:txBody>
          <a:bodyPr>
            <a:normAutofit fontScale="92500" lnSpcReduction="20000"/>
          </a:bodyPr>
          <a:lstStyle/>
          <a:p>
            <a:r>
              <a:rPr lang="en-US" b="1" dirty="0"/>
              <a:t>Subset of AI </a:t>
            </a:r>
            <a:r>
              <a:rPr lang="en-US" dirty="0"/>
              <a:t>in which computers can </a:t>
            </a:r>
            <a:r>
              <a:rPr lang="en-US" b="1" dirty="0"/>
              <a:t>analyze and interpret human language</a:t>
            </a:r>
            <a:r>
              <a:rPr lang="en-US" dirty="0"/>
              <a:t> in an efficient and useful way. It is a way to get a human-level understanding of the language for machines.</a:t>
            </a:r>
          </a:p>
          <a:p>
            <a:endParaRPr lang="en-US" dirty="0"/>
          </a:p>
          <a:p>
            <a:r>
              <a:rPr lang="en-US" dirty="0"/>
              <a:t>The earliest NLP applications were </a:t>
            </a:r>
            <a:r>
              <a:rPr lang="en-US" b="1" dirty="0"/>
              <a:t>rule-based</a:t>
            </a:r>
            <a:r>
              <a:rPr lang="en-US" dirty="0"/>
              <a:t> systems that only performed certain tasks. We then moved towards </a:t>
            </a:r>
            <a:r>
              <a:rPr lang="en-US" b="1" dirty="0"/>
              <a:t>more complex and powerful NLP solutions based on ML and deep learning techniques</a:t>
            </a:r>
            <a:r>
              <a:rPr lang="en-US" dirty="0"/>
              <a:t>.</a:t>
            </a:r>
          </a:p>
        </p:txBody>
      </p:sp>
      <p:sp>
        <p:nvSpPr>
          <p:cNvPr id="4" name="Footer Placeholder 3">
            <a:extLst>
              <a:ext uri="{FF2B5EF4-FFF2-40B4-BE49-F238E27FC236}">
                <a16:creationId xmlns:a16="http://schemas.microsoft.com/office/drawing/2014/main" id="{DA456694-7EA3-30FE-8666-F1BC6E283AED}"/>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0C3916F3-B4E9-FAF5-1553-57A783E12E9A}"/>
              </a:ext>
            </a:extLst>
          </p:cNvPr>
          <p:cNvSpPr>
            <a:spLocks noGrp="1"/>
          </p:cNvSpPr>
          <p:nvPr>
            <p:ph type="sldNum" sz="quarter" idx="12"/>
          </p:nvPr>
        </p:nvSpPr>
        <p:spPr/>
        <p:txBody>
          <a:bodyPr/>
          <a:lstStyle/>
          <a:p>
            <a:fld id="{1172BA0D-A5AC-44C4-9328-2D1F91CD9458}" type="slidenum">
              <a:rPr lang="en-US" smtClean="0"/>
              <a:t>6</a:t>
            </a:fld>
            <a:endParaRPr lang="en-US"/>
          </a:p>
        </p:txBody>
      </p:sp>
      <p:pic>
        <p:nvPicPr>
          <p:cNvPr id="7" name="Picture 6" descr="Diagram&#10;&#10;Description automatically generated">
            <a:extLst>
              <a:ext uri="{FF2B5EF4-FFF2-40B4-BE49-F238E27FC236}">
                <a16:creationId xmlns:a16="http://schemas.microsoft.com/office/drawing/2014/main" id="{4CDE2A25-5605-B6D5-9CC1-05D10C77C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4"/>
            <a:ext cx="5484554" cy="4020092"/>
          </a:xfrm>
          <a:prstGeom prst="rect">
            <a:avLst/>
          </a:prstGeom>
        </p:spPr>
      </p:pic>
    </p:spTree>
    <p:extLst>
      <p:ext uri="{BB962C8B-B14F-4D97-AF65-F5344CB8AC3E}">
        <p14:creationId xmlns:p14="http://schemas.microsoft.com/office/powerpoint/2010/main" val="9362541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F652F-3EFE-CA0D-41F8-99FA3E1DE607}"/>
              </a:ext>
            </a:extLst>
          </p:cNvPr>
          <p:cNvSpPr>
            <a:spLocks noGrp="1"/>
          </p:cNvSpPr>
          <p:nvPr>
            <p:ph type="title"/>
          </p:nvPr>
        </p:nvSpPr>
        <p:spPr/>
        <p:txBody>
          <a:bodyPr/>
          <a:lstStyle/>
          <a:p>
            <a:r>
              <a:rPr lang="en-US" dirty="0"/>
              <a:t>Text vectorization</a:t>
            </a:r>
          </a:p>
        </p:txBody>
      </p:sp>
      <p:sp>
        <p:nvSpPr>
          <p:cNvPr id="3" name="Content Placeholder 2">
            <a:extLst>
              <a:ext uri="{FF2B5EF4-FFF2-40B4-BE49-F238E27FC236}">
                <a16:creationId xmlns:a16="http://schemas.microsoft.com/office/drawing/2014/main" id="{2794E1ED-C405-08B0-15C7-9ADE50D0FD91}"/>
              </a:ext>
            </a:extLst>
          </p:cNvPr>
          <p:cNvSpPr>
            <a:spLocks noGrp="1"/>
          </p:cNvSpPr>
          <p:nvPr>
            <p:ph idx="1"/>
          </p:nvPr>
        </p:nvSpPr>
        <p:spPr>
          <a:xfrm>
            <a:off x="360000" y="1597306"/>
            <a:ext cx="7105671" cy="4582785"/>
          </a:xfrm>
        </p:spPr>
        <p:txBody>
          <a:bodyPr/>
          <a:lstStyle/>
          <a:p>
            <a:r>
              <a:rPr lang="en-US" b="0" i="0" dirty="0">
                <a:effectLst/>
                <a:latin typeface="-apple-system"/>
              </a:rPr>
              <a:t>Vectorization is the general process of </a:t>
            </a:r>
            <a:r>
              <a:rPr lang="en-US" b="1" i="0" dirty="0">
                <a:effectLst/>
                <a:latin typeface="-apple-system"/>
              </a:rPr>
              <a:t>turning a collection of text documents </a:t>
            </a:r>
            <a:r>
              <a:rPr lang="en-US" b="0" i="0" dirty="0">
                <a:effectLst/>
                <a:latin typeface="-apple-system"/>
              </a:rPr>
              <a:t>(a corpus) </a:t>
            </a:r>
            <a:r>
              <a:rPr lang="en-US" b="1" i="0" dirty="0">
                <a:effectLst/>
                <a:latin typeface="-apple-system"/>
              </a:rPr>
              <a:t>into numerical feature vectors </a:t>
            </a:r>
            <a:r>
              <a:rPr lang="en-US" b="0" i="0" dirty="0">
                <a:effectLst/>
                <a:latin typeface="-apple-system"/>
              </a:rPr>
              <a:t>fed to machine learning algorithms for modeling. </a:t>
            </a:r>
          </a:p>
          <a:p>
            <a:r>
              <a:rPr lang="en-US" b="0" i="0" dirty="0">
                <a:effectLst/>
                <a:latin typeface="-apple-system"/>
              </a:rPr>
              <a:t>When you vectorize the corpus, you convert each word or token from the documents into an array of numbers. This array is the vector representation of the word.</a:t>
            </a:r>
            <a:endParaRPr lang="en-US" dirty="0"/>
          </a:p>
        </p:txBody>
      </p:sp>
      <p:sp>
        <p:nvSpPr>
          <p:cNvPr id="4" name="Footer Placeholder 3">
            <a:extLst>
              <a:ext uri="{FF2B5EF4-FFF2-40B4-BE49-F238E27FC236}">
                <a16:creationId xmlns:a16="http://schemas.microsoft.com/office/drawing/2014/main" id="{87F08F31-5470-A6ED-EEC5-484C1572BC70}"/>
              </a:ext>
            </a:extLst>
          </p:cNvPr>
          <p:cNvSpPr>
            <a:spLocks noGrp="1"/>
          </p:cNvSpPr>
          <p:nvPr>
            <p:ph type="ftr" sz="quarter" idx="11"/>
          </p:nvPr>
        </p:nvSpPr>
        <p:spPr/>
        <p:txBody>
          <a:bodyPr/>
          <a:lstStyle/>
          <a:p>
            <a:r>
              <a:rPr lang="en-US" dirty="0"/>
              <a:t>DO NEW | DO BETTER  |  DO MORE  |  DO RIGHT </a:t>
            </a:r>
          </a:p>
        </p:txBody>
      </p:sp>
      <p:sp>
        <p:nvSpPr>
          <p:cNvPr id="5" name="Slide Number Placeholder 4">
            <a:extLst>
              <a:ext uri="{FF2B5EF4-FFF2-40B4-BE49-F238E27FC236}">
                <a16:creationId xmlns:a16="http://schemas.microsoft.com/office/drawing/2014/main" id="{B0E77E54-2D34-D142-B9B9-233243DE716A}"/>
              </a:ext>
            </a:extLst>
          </p:cNvPr>
          <p:cNvSpPr>
            <a:spLocks noGrp="1"/>
          </p:cNvSpPr>
          <p:nvPr>
            <p:ph type="sldNum" sz="quarter" idx="12"/>
          </p:nvPr>
        </p:nvSpPr>
        <p:spPr/>
        <p:txBody>
          <a:bodyPr/>
          <a:lstStyle/>
          <a:p>
            <a:fld id="{1172BA0D-A5AC-44C4-9328-2D1F91CD9458}" type="slidenum">
              <a:rPr lang="en-US" smtClean="0"/>
              <a:t>60</a:t>
            </a:fld>
            <a:endParaRPr lang="en-US"/>
          </a:p>
        </p:txBody>
      </p:sp>
      <p:pic>
        <p:nvPicPr>
          <p:cNvPr id="7170" name="Picture 2" descr="Break up your text documents - BrettTerpstra.com">
            <a:extLst>
              <a:ext uri="{FF2B5EF4-FFF2-40B4-BE49-F238E27FC236}">
                <a16:creationId xmlns:a16="http://schemas.microsoft.com/office/drawing/2014/main" id="{6CBD4E8E-298B-3908-7942-F25B3ADFF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181" y="1402072"/>
            <a:ext cx="3078792" cy="461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473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B763-2847-DA32-8ED8-86AA528B86A9}"/>
              </a:ext>
            </a:extLst>
          </p:cNvPr>
          <p:cNvSpPr>
            <a:spLocks noGrp="1"/>
          </p:cNvSpPr>
          <p:nvPr>
            <p:ph type="title"/>
          </p:nvPr>
        </p:nvSpPr>
        <p:spPr/>
        <p:txBody>
          <a:bodyPr/>
          <a:lstStyle/>
          <a:p>
            <a:r>
              <a:rPr lang="en-US" dirty="0"/>
              <a:t>Bag-of-words</a:t>
            </a:r>
          </a:p>
        </p:txBody>
      </p:sp>
      <p:sp>
        <p:nvSpPr>
          <p:cNvPr id="3" name="Content Placeholder 2">
            <a:extLst>
              <a:ext uri="{FF2B5EF4-FFF2-40B4-BE49-F238E27FC236}">
                <a16:creationId xmlns:a16="http://schemas.microsoft.com/office/drawing/2014/main" id="{73A6BC3E-DDB3-93F3-6C03-396397A66346}"/>
              </a:ext>
            </a:extLst>
          </p:cNvPr>
          <p:cNvSpPr>
            <a:spLocks noGrp="1"/>
          </p:cNvSpPr>
          <p:nvPr>
            <p:ph idx="1"/>
          </p:nvPr>
        </p:nvSpPr>
        <p:spPr>
          <a:xfrm>
            <a:off x="360000" y="1122743"/>
            <a:ext cx="11472000" cy="5277532"/>
          </a:xfrm>
        </p:spPr>
        <p:txBody>
          <a:bodyPr>
            <a:normAutofit fontScale="85000" lnSpcReduction="10000"/>
          </a:bodyPr>
          <a:lstStyle/>
          <a:p>
            <a:pPr algn="l"/>
            <a:r>
              <a:rPr lang="en-US" b="0" i="0" dirty="0">
                <a:effectLst/>
                <a:latin typeface="-apple-system"/>
              </a:rPr>
              <a:t>Bag-of-words (BOW) is a </a:t>
            </a:r>
            <a:r>
              <a:rPr lang="en-US" b="1" i="0" dirty="0">
                <a:effectLst/>
                <a:latin typeface="-apple-system"/>
              </a:rPr>
              <a:t>simple</a:t>
            </a:r>
            <a:r>
              <a:rPr lang="en-US" b="0" i="0" dirty="0">
                <a:effectLst/>
                <a:latin typeface="-apple-system"/>
              </a:rPr>
              <a:t> but powerful approach to vectorizing text.</a:t>
            </a:r>
          </a:p>
          <a:p>
            <a:pPr algn="l"/>
            <a:r>
              <a:rPr lang="en-US" b="0" i="0" dirty="0">
                <a:effectLst/>
                <a:latin typeface="-apple-system"/>
              </a:rPr>
              <a:t>The idea is to </a:t>
            </a:r>
            <a:r>
              <a:rPr lang="en-US" b="1" i="0" dirty="0">
                <a:effectLst/>
                <a:latin typeface="-apple-system"/>
              </a:rPr>
              <a:t>count the number of times each word appears in each of the documents</a:t>
            </a:r>
            <a:r>
              <a:rPr lang="en-US" b="0" i="0" dirty="0">
                <a:effectLst/>
                <a:latin typeface="-apple-system"/>
              </a:rPr>
              <a:t>. </a:t>
            </a:r>
          </a:p>
          <a:p>
            <a:pPr algn="l"/>
            <a:endParaRPr lang="en-US" b="0" i="0" dirty="0">
              <a:effectLst/>
              <a:latin typeface="-apple-system"/>
            </a:endParaRPr>
          </a:p>
          <a:p>
            <a:pPr algn="l"/>
            <a:r>
              <a:rPr lang="en-US" b="0" i="0" dirty="0">
                <a:effectLst/>
                <a:latin typeface="-apple-system"/>
              </a:rPr>
              <a:t>Consider the three </a:t>
            </a:r>
            <a:br>
              <a:rPr lang="en-US" b="0" i="0" dirty="0">
                <a:effectLst/>
                <a:latin typeface="-apple-system"/>
              </a:rPr>
            </a:br>
            <a:r>
              <a:rPr lang="en-US" b="0" i="0" dirty="0">
                <a:effectLst/>
                <a:latin typeface="-apple-system"/>
              </a:rPr>
              <a:t>following documents </a:t>
            </a:r>
            <a:br>
              <a:rPr lang="en-US" b="0" i="0" dirty="0">
                <a:effectLst/>
                <a:latin typeface="-apple-system"/>
              </a:rPr>
            </a:br>
            <a:r>
              <a:rPr lang="en-US" b="0" i="0" dirty="0">
                <a:effectLst/>
                <a:latin typeface="-apple-system"/>
              </a:rPr>
              <a:t>and count the</a:t>
            </a:r>
            <a:br>
              <a:rPr lang="en-US" b="0" i="0" dirty="0">
                <a:effectLst/>
                <a:latin typeface="-apple-system"/>
              </a:rPr>
            </a:br>
            <a:r>
              <a:rPr lang="en-US" b="0" i="0" dirty="0">
                <a:effectLst/>
                <a:latin typeface="-apple-system"/>
              </a:rPr>
              <a:t>number of times </a:t>
            </a:r>
            <a:br>
              <a:rPr lang="en-US" b="0" i="0" dirty="0">
                <a:effectLst/>
                <a:latin typeface="-apple-system"/>
              </a:rPr>
            </a:br>
            <a:r>
              <a:rPr lang="en-US" b="0" i="0" dirty="0">
                <a:effectLst/>
                <a:latin typeface="-apple-system"/>
              </a:rPr>
              <a:t>each word appears in</a:t>
            </a:r>
            <a:br>
              <a:rPr lang="en-US" b="0" i="0" dirty="0">
                <a:effectLst/>
                <a:latin typeface="-apple-system"/>
              </a:rPr>
            </a:br>
            <a:r>
              <a:rPr lang="en-US" b="0" i="0" dirty="0">
                <a:effectLst/>
                <a:latin typeface="-apple-system"/>
              </a:rPr>
              <a:t>each sentence.</a:t>
            </a:r>
          </a:p>
          <a:p>
            <a:pPr marL="0" indent="0" algn="l">
              <a:buNone/>
            </a:pPr>
            <a:endParaRPr lang="en-US" b="0" i="0" dirty="0">
              <a:effectLst/>
              <a:latin typeface="-apple-system"/>
            </a:endParaRPr>
          </a:p>
          <a:p>
            <a:pPr algn="l"/>
            <a:r>
              <a:rPr lang="en-US" b="0" i="0" dirty="0">
                <a:effectLst/>
                <a:latin typeface="-apple-system"/>
              </a:rPr>
              <a:t>The matrix calculated on this simple example of three sentences can be generalized to many documents in the corpus. Each document is a row, and each token is a column. Such a matrix is called the </a:t>
            </a:r>
            <a:r>
              <a:rPr lang="en-US" b="1" i="0" dirty="0">
                <a:effectLst/>
                <a:latin typeface="-apple-system"/>
              </a:rPr>
              <a:t>document-term matrix</a:t>
            </a:r>
            <a:r>
              <a:rPr lang="en-US" b="0" i="0" dirty="0">
                <a:effectLst/>
                <a:latin typeface="-apple-system"/>
              </a:rPr>
              <a:t>.</a:t>
            </a:r>
          </a:p>
          <a:p>
            <a:pPr algn="l"/>
            <a:r>
              <a:rPr lang="en-US" b="0" i="0" dirty="0">
                <a:effectLst/>
                <a:latin typeface="-apple-system"/>
              </a:rPr>
              <a:t>Note that the size of the document-term matrix is:</a:t>
            </a:r>
            <a:r>
              <a:rPr lang="en-US" dirty="0">
                <a:latin typeface="-apple-system"/>
              </a:rPr>
              <a:t> </a:t>
            </a:r>
            <a:r>
              <a:rPr lang="en-US" b="0" i="0" dirty="0">
                <a:effectLst/>
                <a:latin typeface="-apple-system"/>
              </a:rPr>
              <a:t>number of documents ∗ size of vocabulary</a:t>
            </a:r>
          </a:p>
          <a:p>
            <a:endParaRPr lang="en-US" dirty="0"/>
          </a:p>
        </p:txBody>
      </p:sp>
      <p:sp>
        <p:nvSpPr>
          <p:cNvPr id="4" name="Footer Placeholder 3">
            <a:extLst>
              <a:ext uri="{FF2B5EF4-FFF2-40B4-BE49-F238E27FC236}">
                <a16:creationId xmlns:a16="http://schemas.microsoft.com/office/drawing/2014/main" id="{27462C18-F6A2-DA1D-152B-353DA61AE4C6}"/>
              </a:ext>
            </a:extLst>
          </p:cNvPr>
          <p:cNvSpPr>
            <a:spLocks noGrp="1"/>
          </p:cNvSpPr>
          <p:nvPr>
            <p:ph type="ftr" sz="quarter" idx="11"/>
          </p:nvPr>
        </p:nvSpPr>
        <p:spPr/>
        <p:txBody>
          <a:bodyPr/>
          <a:lstStyle/>
          <a:p>
            <a:r>
              <a:rPr lang="en-US" dirty="0"/>
              <a:t>DO NEW | DO BETTER  |  DO MORE  |  DO RIGHT </a:t>
            </a:r>
          </a:p>
        </p:txBody>
      </p:sp>
      <p:sp>
        <p:nvSpPr>
          <p:cNvPr id="5" name="Slide Number Placeholder 4">
            <a:extLst>
              <a:ext uri="{FF2B5EF4-FFF2-40B4-BE49-F238E27FC236}">
                <a16:creationId xmlns:a16="http://schemas.microsoft.com/office/drawing/2014/main" id="{B0134BE5-92DF-DD41-DA0F-F25A8A80AE1A}"/>
              </a:ext>
            </a:extLst>
          </p:cNvPr>
          <p:cNvSpPr>
            <a:spLocks noGrp="1"/>
          </p:cNvSpPr>
          <p:nvPr>
            <p:ph type="sldNum" sz="quarter" idx="12"/>
          </p:nvPr>
        </p:nvSpPr>
        <p:spPr/>
        <p:txBody>
          <a:bodyPr/>
          <a:lstStyle/>
          <a:p>
            <a:fld id="{1172BA0D-A5AC-44C4-9328-2D1F91CD9458}" type="slidenum">
              <a:rPr lang="en-US" smtClean="0"/>
              <a:t>61</a:t>
            </a:fld>
            <a:endParaRPr lang="en-US"/>
          </a:p>
        </p:txBody>
      </p:sp>
      <p:pic>
        <p:nvPicPr>
          <p:cNvPr id="11266" name="Picture 2">
            <a:extLst>
              <a:ext uri="{FF2B5EF4-FFF2-40B4-BE49-F238E27FC236}">
                <a16:creationId xmlns:a16="http://schemas.microsoft.com/office/drawing/2014/main" id="{44B30110-794B-D137-3A76-1517DCBB1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926" y="2036660"/>
            <a:ext cx="8017340" cy="232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708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F3AE-C7AA-7EC2-2C6A-52C7D3FFB8A9}"/>
              </a:ext>
            </a:extLst>
          </p:cNvPr>
          <p:cNvSpPr>
            <a:spLocks noGrp="1"/>
          </p:cNvSpPr>
          <p:nvPr>
            <p:ph type="title"/>
          </p:nvPr>
        </p:nvSpPr>
        <p:spPr/>
        <p:txBody>
          <a:bodyPr/>
          <a:lstStyle/>
          <a:p>
            <a:r>
              <a:rPr lang="en-US" dirty="0" err="1"/>
              <a:t>CountVectorizer</a:t>
            </a:r>
            <a:endParaRPr lang="en-US" dirty="0"/>
          </a:p>
        </p:txBody>
      </p:sp>
      <p:sp>
        <p:nvSpPr>
          <p:cNvPr id="3" name="Content Placeholder 2">
            <a:extLst>
              <a:ext uri="{FF2B5EF4-FFF2-40B4-BE49-F238E27FC236}">
                <a16:creationId xmlns:a16="http://schemas.microsoft.com/office/drawing/2014/main" id="{5EC95466-8DD6-B9B7-F183-51992B483E50}"/>
              </a:ext>
            </a:extLst>
          </p:cNvPr>
          <p:cNvSpPr>
            <a:spLocks noGrp="1"/>
          </p:cNvSpPr>
          <p:nvPr>
            <p:ph idx="1"/>
          </p:nvPr>
        </p:nvSpPr>
        <p:spPr>
          <a:xfrm>
            <a:off x="360000" y="1299551"/>
            <a:ext cx="11472000" cy="4710106"/>
          </a:xfrm>
        </p:spPr>
        <p:txBody>
          <a:bodyPr>
            <a:normAutofit/>
          </a:bodyPr>
          <a:lstStyle/>
          <a:p>
            <a:r>
              <a:rPr lang="en-US" sz="2400" b="0" i="0" dirty="0">
                <a:effectLst/>
                <a:latin typeface="-apple-system"/>
              </a:rPr>
              <a:t>You can use the </a:t>
            </a:r>
            <a:r>
              <a:rPr lang="en-US" sz="2400" b="1" i="0" dirty="0" err="1">
                <a:effectLst/>
                <a:latin typeface="-apple-system"/>
              </a:rPr>
              <a:t>CountVectorizer</a:t>
            </a:r>
            <a:r>
              <a:rPr lang="en-US" sz="2400" b="0" i="0" dirty="0">
                <a:effectLst/>
                <a:latin typeface="-apple-system"/>
              </a:rPr>
              <a:t> from </a:t>
            </a:r>
            <a:r>
              <a:rPr lang="en-US" sz="2400" b="1" i="0" dirty="0">
                <a:effectLst/>
                <a:latin typeface="-apple-system"/>
              </a:rPr>
              <a:t>scikit-learn</a:t>
            </a:r>
            <a:r>
              <a:rPr lang="en-US" sz="2400" b="0" i="0" dirty="0">
                <a:effectLst/>
                <a:latin typeface="-apple-system"/>
              </a:rPr>
              <a:t> to generate the document-term matrix from a corpus with the following code:</a:t>
            </a:r>
          </a:p>
        </p:txBody>
      </p:sp>
      <p:sp>
        <p:nvSpPr>
          <p:cNvPr id="4" name="Footer Placeholder 3">
            <a:extLst>
              <a:ext uri="{FF2B5EF4-FFF2-40B4-BE49-F238E27FC236}">
                <a16:creationId xmlns:a16="http://schemas.microsoft.com/office/drawing/2014/main" id="{73623587-A796-F291-7317-B80CBD9DC709}"/>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5413B9EE-2B48-B219-A2F2-634DDEE03B4E}"/>
              </a:ext>
            </a:extLst>
          </p:cNvPr>
          <p:cNvSpPr>
            <a:spLocks noGrp="1"/>
          </p:cNvSpPr>
          <p:nvPr>
            <p:ph type="sldNum" sz="quarter" idx="12"/>
          </p:nvPr>
        </p:nvSpPr>
        <p:spPr/>
        <p:txBody>
          <a:bodyPr/>
          <a:lstStyle/>
          <a:p>
            <a:fld id="{1172BA0D-A5AC-44C4-9328-2D1F91CD9458}" type="slidenum">
              <a:rPr lang="en-US" smtClean="0"/>
              <a:t>62</a:t>
            </a:fld>
            <a:endParaRPr lang="en-US"/>
          </a:p>
        </p:txBody>
      </p:sp>
      <p:pic>
        <p:nvPicPr>
          <p:cNvPr id="7" name="Picture 6">
            <a:extLst>
              <a:ext uri="{FF2B5EF4-FFF2-40B4-BE49-F238E27FC236}">
                <a16:creationId xmlns:a16="http://schemas.microsoft.com/office/drawing/2014/main" id="{6E0E24B1-14CF-6F82-51F7-B4062D744569}"/>
              </a:ext>
            </a:extLst>
          </p:cNvPr>
          <p:cNvPicPr>
            <a:picLocks noChangeAspect="1"/>
          </p:cNvPicPr>
          <p:nvPr/>
        </p:nvPicPr>
        <p:blipFill>
          <a:blip r:embed="rId2"/>
          <a:stretch>
            <a:fillRect/>
          </a:stretch>
        </p:blipFill>
        <p:spPr>
          <a:xfrm>
            <a:off x="472451" y="2193616"/>
            <a:ext cx="6524625" cy="3448050"/>
          </a:xfrm>
          <a:prstGeom prst="rect">
            <a:avLst/>
          </a:prstGeom>
        </p:spPr>
      </p:pic>
      <p:sp>
        <p:nvSpPr>
          <p:cNvPr id="9" name="TextBox 8">
            <a:extLst>
              <a:ext uri="{FF2B5EF4-FFF2-40B4-BE49-F238E27FC236}">
                <a16:creationId xmlns:a16="http://schemas.microsoft.com/office/drawing/2014/main" id="{C9016512-BD8F-B910-8433-3624E9793DA6}"/>
              </a:ext>
            </a:extLst>
          </p:cNvPr>
          <p:cNvSpPr txBox="1"/>
          <p:nvPr/>
        </p:nvSpPr>
        <p:spPr>
          <a:xfrm>
            <a:off x="7109527" y="1825625"/>
            <a:ext cx="4911023" cy="4770537"/>
          </a:xfrm>
          <a:prstGeom prst="rect">
            <a:avLst/>
          </a:prstGeom>
          <a:noFill/>
        </p:spPr>
        <p:txBody>
          <a:bodyPr wrap="square">
            <a:spAutoFit/>
          </a:bodyPr>
          <a:lstStyle/>
          <a:p>
            <a:pPr marL="285750" indent="-285750">
              <a:buFont typeface="Arial" panose="020B0604020202020204" pitchFamily="34" charset="0"/>
              <a:buChar char="•"/>
            </a:pPr>
            <a:r>
              <a:rPr lang="en-US" dirty="0"/>
              <a:t>The vocabulary is strongly related to the sentence topic: the word "flour" only appears in sentences about recipes. On the other hand, "the" is less specific.</a:t>
            </a:r>
          </a:p>
          <a:p>
            <a:pPr marL="285750" indent="-285750">
              <a:buFont typeface="Arial" panose="020B0604020202020204" pitchFamily="34" charset="0"/>
              <a:buChar char="•"/>
            </a:pPr>
            <a:r>
              <a:rPr lang="en-US" b="1" dirty="0"/>
              <a:t>Reducing the size of the vocabulary is important to avoid performing calculations over gigantic matrices</a:t>
            </a:r>
            <a:r>
              <a:rPr lang="en-US" dirty="0"/>
              <a:t>. While removing stop words and lemmatizing helps reduce the size of the vocabulary significantly, it's often not enough. The idea is to remove as many tokens as possible without throwing away relevant information. It's a </a:t>
            </a:r>
            <a:r>
              <a:rPr lang="en-US" b="1" dirty="0"/>
              <a:t>delicate balance </a:t>
            </a:r>
            <a:r>
              <a:rPr lang="en-US" dirty="0"/>
              <a:t>that is entirely dependent on the context. </a:t>
            </a:r>
          </a:p>
          <a:p>
            <a:pPr marL="742950" lvl="1" indent="-285750">
              <a:buFont typeface="Arial" panose="020B0604020202020204" pitchFamily="34" charset="0"/>
              <a:buChar char="•"/>
            </a:pPr>
            <a:r>
              <a:rPr lang="en-US" sz="1400" dirty="0"/>
              <a:t>One strategy can be to filter out words that are either too frequent or too rare.</a:t>
            </a:r>
          </a:p>
          <a:p>
            <a:pPr marL="742950" lvl="1" indent="-285750">
              <a:buFont typeface="Arial" panose="020B0604020202020204" pitchFamily="34" charset="0"/>
              <a:buChar char="•"/>
            </a:pPr>
            <a:r>
              <a:rPr lang="en-US" sz="1400" dirty="0"/>
              <a:t>Another strategy involves applying dimension reduction techniques (PCA) to the document-term matrix.</a:t>
            </a:r>
          </a:p>
        </p:txBody>
      </p:sp>
    </p:spTree>
    <p:extLst>
      <p:ext uri="{BB962C8B-B14F-4D97-AF65-F5344CB8AC3E}">
        <p14:creationId xmlns:p14="http://schemas.microsoft.com/office/powerpoint/2010/main" val="2921890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4. Text vectorization</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err="1"/>
              <a:t>Tf-idf</a:t>
            </a:r>
            <a:endParaRPr lang="en-US" dirty="0"/>
          </a:p>
        </p:txBody>
      </p:sp>
    </p:spTree>
    <p:extLst>
      <p:ext uri="{BB962C8B-B14F-4D97-AF65-F5344CB8AC3E}">
        <p14:creationId xmlns:p14="http://schemas.microsoft.com/office/powerpoint/2010/main" val="2333396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86CB-9766-3FA6-4703-B28DA61E0211}"/>
              </a:ext>
            </a:extLst>
          </p:cNvPr>
          <p:cNvSpPr>
            <a:spLocks noGrp="1"/>
          </p:cNvSpPr>
          <p:nvPr>
            <p:ph type="title"/>
          </p:nvPr>
        </p:nvSpPr>
        <p:spPr/>
        <p:txBody>
          <a:bodyPr/>
          <a:lstStyle/>
          <a:p>
            <a:r>
              <a:rPr lang="en-US" dirty="0"/>
              <a:t>TF-IDF</a:t>
            </a:r>
          </a:p>
        </p:txBody>
      </p:sp>
      <p:sp>
        <p:nvSpPr>
          <p:cNvPr id="3" name="Content Placeholder 2">
            <a:extLst>
              <a:ext uri="{FF2B5EF4-FFF2-40B4-BE49-F238E27FC236}">
                <a16:creationId xmlns:a16="http://schemas.microsoft.com/office/drawing/2014/main" id="{D3C587B3-63B6-9800-6494-F6717249CD07}"/>
              </a:ext>
            </a:extLst>
          </p:cNvPr>
          <p:cNvSpPr>
            <a:spLocks noGrp="1"/>
          </p:cNvSpPr>
          <p:nvPr>
            <p:ph idx="1"/>
          </p:nvPr>
        </p:nvSpPr>
        <p:spPr>
          <a:xfrm>
            <a:off x="360000" y="1157467"/>
            <a:ext cx="11660550" cy="5335407"/>
          </a:xfrm>
        </p:spPr>
        <p:txBody>
          <a:bodyPr>
            <a:normAutofit fontScale="85000" lnSpcReduction="20000"/>
          </a:bodyPr>
          <a:lstStyle/>
          <a:p>
            <a:pPr algn="l"/>
            <a:r>
              <a:rPr lang="en-US" b="0" i="0" dirty="0">
                <a:effectLst/>
                <a:latin typeface="-apple-system"/>
              </a:rPr>
              <a:t>The problem with counting word occurrences is that </a:t>
            </a:r>
            <a:r>
              <a:rPr lang="en-US" b="1" i="0" dirty="0">
                <a:effectLst/>
                <a:latin typeface="-apple-system"/>
              </a:rPr>
              <a:t>some words that are present in all the documents will not bring any information to the model</a:t>
            </a:r>
            <a:r>
              <a:rPr lang="en-US" b="0" i="0" dirty="0">
                <a:effectLst/>
                <a:latin typeface="-apple-system"/>
              </a:rPr>
              <a:t>.</a:t>
            </a:r>
          </a:p>
          <a:p>
            <a:pPr algn="l"/>
            <a:r>
              <a:rPr lang="en-US" b="0" i="0" dirty="0">
                <a:effectLst/>
                <a:latin typeface="-apple-system"/>
              </a:rPr>
              <a:t>For this reason, it is sometimes better to </a:t>
            </a:r>
            <a:r>
              <a:rPr lang="en-US" b="1" i="0" dirty="0">
                <a:effectLst/>
                <a:latin typeface="-apple-system"/>
              </a:rPr>
              <a:t>normalize the word counts by the number of times they appear in the documents</a:t>
            </a:r>
            <a:r>
              <a:rPr lang="en-US" b="0" i="0" dirty="0">
                <a:effectLst/>
                <a:latin typeface="-apple-system"/>
              </a:rPr>
              <a:t>. This is the general idea behind the </a:t>
            </a:r>
            <a:r>
              <a:rPr lang="en-US" b="0" i="0" dirty="0" err="1">
                <a:effectLst/>
                <a:latin typeface="-apple-system"/>
              </a:rPr>
              <a:t>tf-idf</a:t>
            </a:r>
            <a:r>
              <a:rPr lang="en-US" b="0" i="0" dirty="0">
                <a:effectLst/>
                <a:latin typeface="-apple-system"/>
              </a:rPr>
              <a:t> vectorization.</a:t>
            </a:r>
          </a:p>
          <a:p>
            <a:pPr algn="l"/>
            <a:r>
              <a:rPr lang="en-US" b="0" i="0" dirty="0">
                <a:effectLst/>
                <a:latin typeface="-apple-system"/>
              </a:rPr>
              <a:t>Let's look more closely at what </a:t>
            </a:r>
            <a:r>
              <a:rPr lang="en-US" b="0" i="0" dirty="0" err="1">
                <a:effectLst/>
                <a:latin typeface="-apple-system"/>
              </a:rPr>
              <a:t>tf-idf</a:t>
            </a:r>
            <a:r>
              <a:rPr lang="en-US" b="0" i="0" dirty="0">
                <a:effectLst/>
                <a:latin typeface="-apple-system"/>
              </a:rPr>
              <a:t> stands for:</a:t>
            </a:r>
          </a:p>
          <a:p>
            <a:pPr lvl="1"/>
            <a:r>
              <a:rPr lang="en-US" b="1" i="0" dirty="0" err="1">
                <a:effectLst/>
                <a:latin typeface="-apple-system"/>
              </a:rPr>
              <a:t>Tf</a:t>
            </a:r>
            <a:r>
              <a:rPr lang="en-US" b="1" i="0" dirty="0">
                <a:effectLst/>
                <a:latin typeface="-apple-system"/>
              </a:rPr>
              <a:t> stands for term frequency, the number of times the word appears in each document.</a:t>
            </a:r>
          </a:p>
          <a:p>
            <a:pPr lvl="1"/>
            <a:r>
              <a:rPr lang="en-US" b="0" i="0" dirty="0" err="1">
                <a:effectLst/>
                <a:latin typeface="-apple-system"/>
              </a:rPr>
              <a:t>Idf</a:t>
            </a:r>
            <a:r>
              <a:rPr lang="en-US" b="0" i="0" dirty="0">
                <a:effectLst/>
                <a:latin typeface="-apple-system"/>
              </a:rPr>
              <a:t> stands for inverse document frequency, an inverse count of the number of documents a word appears in. </a:t>
            </a:r>
            <a:r>
              <a:rPr lang="en-US" b="1" i="0" dirty="0" err="1">
                <a:effectLst/>
                <a:latin typeface="-apple-system"/>
              </a:rPr>
              <a:t>Idf</a:t>
            </a:r>
            <a:r>
              <a:rPr lang="en-US" b="1" i="0" dirty="0">
                <a:effectLst/>
                <a:latin typeface="-apple-system"/>
              </a:rPr>
              <a:t> measures how significant a word is in the whole corpus.</a:t>
            </a:r>
          </a:p>
          <a:p>
            <a:pPr algn="l"/>
            <a:r>
              <a:rPr lang="en-US" b="0" i="0" dirty="0">
                <a:effectLst/>
                <a:latin typeface="-apple-system"/>
              </a:rPr>
              <a:t>If you </a:t>
            </a:r>
            <a:r>
              <a:rPr lang="en-US" b="1" i="0" dirty="0">
                <a:effectLst/>
                <a:latin typeface="-apple-system"/>
              </a:rPr>
              <a:t>multiply </a:t>
            </a:r>
            <a:r>
              <a:rPr lang="en-US" b="1" i="0" dirty="0" err="1">
                <a:effectLst/>
                <a:latin typeface="-apple-system"/>
              </a:rPr>
              <a:t>tf</a:t>
            </a:r>
            <a:r>
              <a:rPr lang="en-US" b="1" i="0" dirty="0">
                <a:effectLst/>
                <a:latin typeface="-apple-system"/>
              </a:rPr>
              <a:t> with </a:t>
            </a:r>
            <a:r>
              <a:rPr lang="en-US" b="1" i="0" dirty="0" err="1">
                <a:effectLst/>
                <a:latin typeface="-apple-system"/>
              </a:rPr>
              <a:t>idf</a:t>
            </a:r>
            <a:r>
              <a:rPr lang="en-US" b="1" i="0" dirty="0">
                <a:effectLst/>
                <a:latin typeface="-apple-system"/>
              </a:rPr>
              <a:t>, you get the </a:t>
            </a:r>
            <a:r>
              <a:rPr lang="en-US" b="1" i="0" dirty="0" err="1">
                <a:effectLst/>
                <a:latin typeface="-apple-system"/>
              </a:rPr>
              <a:t>tf-idf</a:t>
            </a:r>
            <a:r>
              <a:rPr lang="en-US" b="1" i="0" dirty="0">
                <a:effectLst/>
                <a:latin typeface="-apple-system"/>
              </a:rPr>
              <a:t> score</a:t>
            </a:r>
            <a:r>
              <a:rPr lang="en-US" b="0" i="0" dirty="0">
                <a:effectLst/>
                <a:latin typeface="-apple-system"/>
              </a:rPr>
              <a:t>:</a:t>
            </a:r>
          </a:p>
          <a:p>
            <a:pPr algn="l"/>
            <a:endParaRPr lang="en-US" dirty="0">
              <a:latin typeface="-apple-system"/>
            </a:endParaRPr>
          </a:p>
          <a:p>
            <a:pPr marL="0" indent="0" algn="l">
              <a:buNone/>
            </a:pPr>
            <a:endParaRPr lang="en-US" b="0" i="0" dirty="0">
              <a:effectLst/>
              <a:latin typeface="-apple-system"/>
            </a:endParaRPr>
          </a:p>
          <a:p>
            <a:pPr marL="0" indent="0" algn="l">
              <a:buNone/>
            </a:pPr>
            <a:endParaRPr lang="en-US" b="0" i="0" dirty="0">
              <a:effectLst/>
              <a:latin typeface="-apple-system"/>
            </a:endParaRPr>
          </a:p>
          <a:p>
            <a:pPr algn="l"/>
            <a:endParaRPr lang="en-US" dirty="0">
              <a:latin typeface="-apple-system"/>
            </a:endParaRPr>
          </a:p>
          <a:p>
            <a:pPr marL="0" indent="0" algn="l">
              <a:buNone/>
            </a:pPr>
            <a:r>
              <a:rPr lang="en-US" sz="2400" b="1" i="0" dirty="0">
                <a:effectLst/>
                <a:latin typeface="-apple-system"/>
                <a:sym typeface="Wingdings" panose="05000000000000000000" pitchFamily="2" charset="2"/>
              </a:rPr>
              <a:t> </a:t>
            </a:r>
            <a:r>
              <a:rPr lang="en-US" sz="2400" b="1" i="0" dirty="0">
                <a:effectLst/>
                <a:latin typeface="-apple-system"/>
              </a:rPr>
              <a:t>A </a:t>
            </a:r>
            <a:r>
              <a:rPr lang="en-US" sz="2400" b="1" i="0" dirty="0" err="1">
                <a:effectLst/>
                <a:latin typeface="-apple-system"/>
              </a:rPr>
              <a:t>tf-idf</a:t>
            </a:r>
            <a:r>
              <a:rPr lang="en-US" sz="2400" b="1" i="0" dirty="0">
                <a:effectLst/>
                <a:latin typeface="-apple-system"/>
              </a:rPr>
              <a:t> score is a decimal number that measures the importance of a word in any document. It gives small values to frequent words in all the documents and more weight to those more scarce across the corpus.</a:t>
            </a:r>
          </a:p>
          <a:p>
            <a:pPr algn="l"/>
            <a:endParaRPr lang="en-US" b="0" i="0" dirty="0">
              <a:effectLst/>
              <a:latin typeface="-apple-system"/>
            </a:endParaRPr>
          </a:p>
          <a:p>
            <a:pPr algn="l"/>
            <a:endParaRPr lang="en-US" dirty="0">
              <a:latin typeface="-apple-system"/>
            </a:endParaRPr>
          </a:p>
          <a:p>
            <a:pPr algn="l"/>
            <a:endParaRPr lang="en-US" b="0" i="0" dirty="0">
              <a:effectLst/>
              <a:latin typeface="-apple-system"/>
            </a:endParaRPr>
          </a:p>
          <a:p>
            <a:pPr algn="l"/>
            <a:endParaRPr lang="en-US" b="0" i="0" dirty="0">
              <a:effectLst/>
              <a:latin typeface="-apple-system"/>
            </a:endParaRPr>
          </a:p>
        </p:txBody>
      </p:sp>
      <p:sp>
        <p:nvSpPr>
          <p:cNvPr id="4" name="Footer Placeholder 3">
            <a:extLst>
              <a:ext uri="{FF2B5EF4-FFF2-40B4-BE49-F238E27FC236}">
                <a16:creationId xmlns:a16="http://schemas.microsoft.com/office/drawing/2014/main" id="{0145555B-D691-009E-5F2C-E2B0D8C1DB4B}"/>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0AC16D8E-EC33-EA7E-A844-D7670E494558}"/>
              </a:ext>
            </a:extLst>
          </p:cNvPr>
          <p:cNvSpPr>
            <a:spLocks noGrp="1"/>
          </p:cNvSpPr>
          <p:nvPr>
            <p:ph type="sldNum" sz="quarter" idx="12"/>
          </p:nvPr>
        </p:nvSpPr>
        <p:spPr/>
        <p:txBody>
          <a:bodyPr/>
          <a:lstStyle/>
          <a:p>
            <a:fld id="{1172BA0D-A5AC-44C4-9328-2D1F91CD9458}" type="slidenum">
              <a:rPr lang="en-US" smtClean="0"/>
              <a:t>64</a:t>
            </a:fld>
            <a:endParaRPr lang="en-US"/>
          </a:p>
        </p:txBody>
      </p:sp>
      <p:pic>
        <p:nvPicPr>
          <p:cNvPr id="7" name="Picture 6">
            <a:extLst>
              <a:ext uri="{FF2B5EF4-FFF2-40B4-BE49-F238E27FC236}">
                <a16:creationId xmlns:a16="http://schemas.microsoft.com/office/drawing/2014/main" id="{453B2781-4E19-9C9A-1C8C-5C089B6A083F}"/>
              </a:ext>
            </a:extLst>
          </p:cNvPr>
          <p:cNvPicPr>
            <a:picLocks noChangeAspect="1"/>
          </p:cNvPicPr>
          <p:nvPr/>
        </p:nvPicPr>
        <p:blipFill>
          <a:blip r:embed="rId2"/>
          <a:stretch>
            <a:fillRect/>
          </a:stretch>
        </p:blipFill>
        <p:spPr>
          <a:xfrm>
            <a:off x="1499524" y="4256871"/>
            <a:ext cx="4596476" cy="1360273"/>
          </a:xfrm>
          <a:prstGeom prst="rect">
            <a:avLst/>
          </a:prstGeom>
        </p:spPr>
      </p:pic>
      <p:pic>
        <p:nvPicPr>
          <p:cNvPr id="9" name="Picture 8">
            <a:extLst>
              <a:ext uri="{FF2B5EF4-FFF2-40B4-BE49-F238E27FC236}">
                <a16:creationId xmlns:a16="http://schemas.microsoft.com/office/drawing/2014/main" id="{F26D32EF-73CA-2035-AEC7-8AB38D12C7D7}"/>
              </a:ext>
            </a:extLst>
          </p:cNvPr>
          <p:cNvPicPr>
            <a:picLocks noChangeAspect="1"/>
          </p:cNvPicPr>
          <p:nvPr/>
        </p:nvPicPr>
        <p:blipFill>
          <a:blip r:embed="rId3"/>
          <a:stretch>
            <a:fillRect/>
          </a:stretch>
        </p:blipFill>
        <p:spPr>
          <a:xfrm>
            <a:off x="6443662" y="4513144"/>
            <a:ext cx="3419475" cy="847725"/>
          </a:xfrm>
          <a:prstGeom prst="rect">
            <a:avLst/>
          </a:prstGeom>
        </p:spPr>
      </p:pic>
    </p:spTree>
    <p:extLst>
      <p:ext uri="{BB962C8B-B14F-4D97-AF65-F5344CB8AC3E}">
        <p14:creationId xmlns:p14="http://schemas.microsoft.com/office/powerpoint/2010/main" val="833276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4B465-B0C9-4148-327C-79BBA45D2F9D}"/>
              </a:ext>
            </a:extLst>
          </p:cNvPr>
          <p:cNvSpPr>
            <a:spLocks noGrp="1"/>
          </p:cNvSpPr>
          <p:nvPr>
            <p:ph type="title"/>
          </p:nvPr>
        </p:nvSpPr>
        <p:spPr/>
        <p:txBody>
          <a:bodyPr/>
          <a:lstStyle/>
          <a:p>
            <a:r>
              <a:rPr lang="en-US" dirty="0"/>
              <a:t>TF-IDF</a:t>
            </a:r>
          </a:p>
        </p:txBody>
      </p:sp>
      <p:sp>
        <p:nvSpPr>
          <p:cNvPr id="4" name="Footer Placeholder 3">
            <a:extLst>
              <a:ext uri="{FF2B5EF4-FFF2-40B4-BE49-F238E27FC236}">
                <a16:creationId xmlns:a16="http://schemas.microsoft.com/office/drawing/2014/main" id="{46A4AC2F-9FE6-1ADB-7923-A9E8E39FCEC5}"/>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5FEDDF78-51B1-CBFA-B7A8-474E697F7FA4}"/>
              </a:ext>
            </a:extLst>
          </p:cNvPr>
          <p:cNvSpPr>
            <a:spLocks noGrp="1"/>
          </p:cNvSpPr>
          <p:nvPr>
            <p:ph type="sldNum" sz="quarter" idx="12"/>
          </p:nvPr>
        </p:nvSpPr>
        <p:spPr/>
        <p:txBody>
          <a:bodyPr/>
          <a:lstStyle/>
          <a:p>
            <a:fld id="{1172BA0D-A5AC-44C4-9328-2D1F91CD9458}" type="slidenum">
              <a:rPr lang="en-US" smtClean="0"/>
              <a:t>65</a:t>
            </a:fld>
            <a:endParaRPr lang="en-US"/>
          </a:p>
        </p:txBody>
      </p:sp>
      <p:sp>
        <p:nvSpPr>
          <p:cNvPr id="7" name="Rectangle 2">
            <a:extLst>
              <a:ext uri="{FF2B5EF4-FFF2-40B4-BE49-F238E27FC236}">
                <a16:creationId xmlns:a16="http://schemas.microsoft.com/office/drawing/2014/main" id="{F81B85F1-3669-2576-9AA2-F398D751F726}"/>
              </a:ext>
            </a:extLst>
          </p:cNvPr>
          <p:cNvSpPr>
            <a:spLocks noGrp="1" noChangeArrowheads="1"/>
          </p:cNvSpPr>
          <p:nvPr>
            <p:ph idx="1"/>
          </p:nvPr>
        </p:nvSpPr>
        <p:spPr bwMode="auto">
          <a:xfrm>
            <a:off x="360000" y="1338535"/>
            <a:ext cx="114720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kumimoji="0" lang="en-US" altLang="en-US" b="0" i="0" u="none" strike="noStrike" cap="none" normalizeH="0" baseline="0" dirty="0">
                <a:ln>
                  <a:noFill/>
                </a:ln>
                <a:solidFill>
                  <a:schemeClr val="tx1"/>
                </a:solidFill>
                <a:effectLst/>
                <a:latin typeface="-apple-system"/>
              </a:rPr>
              <a:t>There are </a:t>
            </a:r>
            <a:r>
              <a:rPr kumimoji="0" lang="en-US" altLang="en-US" b="1" i="0" u="none" strike="noStrike" cap="none" normalizeH="0" baseline="0" dirty="0">
                <a:ln>
                  <a:noFill/>
                </a:ln>
                <a:solidFill>
                  <a:schemeClr val="tx1"/>
                </a:solidFill>
                <a:effectLst/>
                <a:latin typeface="-apple-system"/>
              </a:rPr>
              <a:t>multiple ways to calculate the </a:t>
            </a:r>
            <a:r>
              <a:rPr kumimoji="0" lang="en-US" altLang="en-US" b="1" i="0" u="none" strike="noStrike" cap="none" normalizeH="0" baseline="0" dirty="0" err="1">
                <a:ln>
                  <a:noFill/>
                </a:ln>
                <a:solidFill>
                  <a:schemeClr val="tx1"/>
                </a:solidFill>
                <a:effectLst/>
                <a:latin typeface="-apple-system"/>
              </a:rPr>
              <a:t>tf</a:t>
            </a:r>
            <a:r>
              <a:rPr kumimoji="0" lang="en-US" altLang="en-US" b="1" i="0" u="none" strike="noStrike" cap="none" normalizeH="0" baseline="0" dirty="0">
                <a:ln>
                  <a:noFill/>
                </a:ln>
                <a:solidFill>
                  <a:schemeClr val="tx1"/>
                </a:solidFill>
                <a:effectLst/>
                <a:latin typeface="-apple-system"/>
              </a:rPr>
              <a:t> or the </a:t>
            </a:r>
            <a:r>
              <a:rPr kumimoji="0" lang="en-US" altLang="en-US" b="1" i="0" u="none" strike="noStrike" cap="none" normalizeH="0" baseline="0" dirty="0" err="1">
                <a:ln>
                  <a:noFill/>
                </a:ln>
                <a:solidFill>
                  <a:schemeClr val="tx1"/>
                </a:solidFill>
                <a:effectLst/>
                <a:latin typeface="-apple-system"/>
              </a:rPr>
              <a:t>idf</a:t>
            </a:r>
            <a:r>
              <a:rPr kumimoji="0" lang="en-US" altLang="en-US" b="1" i="0" u="none" strike="noStrike" cap="none" normalizeH="0" baseline="0" dirty="0">
                <a:ln>
                  <a:noFill/>
                </a:ln>
                <a:solidFill>
                  <a:schemeClr val="tx1"/>
                </a:solidFill>
                <a:effectLst/>
                <a:latin typeface="-apple-system"/>
              </a:rPr>
              <a:t> part </a:t>
            </a:r>
            <a:r>
              <a:rPr kumimoji="0" lang="en-US" altLang="en-US" b="0" i="0" u="none" strike="noStrike" cap="none" normalizeH="0" baseline="0" dirty="0">
                <a:ln>
                  <a:noFill/>
                </a:ln>
                <a:solidFill>
                  <a:schemeClr val="tx1"/>
                </a:solidFill>
                <a:effectLst/>
                <a:latin typeface="-apple-system"/>
              </a:rPr>
              <a:t>of </a:t>
            </a:r>
            <a:r>
              <a:rPr kumimoji="0" lang="en-US" altLang="en-US" b="0" i="0" u="none" strike="noStrike" cap="none" normalizeH="0" baseline="0" dirty="0" err="1">
                <a:ln>
                  <a:noFill/>
                </a:ln>
                <a:solidFill>
                  <a:schemeClr val="tx1"/>
                </a:solidFill>
                <a:effectLst/>
                <a:latin typeface="-apple-system"/>
              </a:rPr>
              <a:t>tf-idf</a:t>
            </a:r>
            <a:r>
              <a:rPr kumimoji="0" lang="en-US" altLang="en-US" b="0" i="0" u="none" strike="noStrike" cap="none" normalizeH="0" baseline="0" dirty="0">
                <a:ln>
                  <a:noFill/>
                </a:ln>
                <a:solidFill>
                  <a:schemeClr val="tx1"/>
                </a:solidFill>
                <a:effectLst/>
                <a:latin typeface="-apple-system"/>
              </a:rPr>
              <a:t> depending on whether you want to maximize the impact of rare words or lower the role of frequent ones. </a:t>
            </a:r>
          </a:p>
          <a:p>
            <a:pPr>
              <a:lnSpc>
                <a:spcPct val="100000"/>
              </a:lnSpc>
            </a:pPr>
            <a:r>
              <a:rPr kumimoji="0" lang="en-US" altLang="en-US" b="0" i="0" u="none" strike="noStrike" cap="none" normalizeH="0" baseline="0" dirty="0">
                <a:ln>
                  <a:noFill/>
                </a:ln>
                <a:solidFill>
                  <a:schemeClr val="tx1"/>
                </a:solidFill>
                <a:effectLst/>
                <a:latin typeface="-apple-system"/>
              </a:rPr>
              <a:t>For instance, when the corpus is composed of </a:t>
            </a:r>
            <a:r>
              <a:rPr kumimoji="0" lang="en-US" altLang="en-US" b="1" i="0" u="none" strike="noStrike" cap="none" normalizeH="0" baseline="0" dirty="0">
                <a:ln>
                  <a:noFill/>
                </a:ln>
                <a:solidFill>
                  <a:schemeClr val="tx1"/>
                </a:solidFill>
                <a:effectLst/>
                <a:latin typeface="-apple-system"/>
              </a:rPr>
              <a:t>documents of varying length, you can normalize</a:t>
            </a:r>
            <a:r>
              <a:rPr kumimoji="0" lang="en-US" altLang="en-US" b="0" i="0" u="none" strike="noStrike" cap="none" normalizeH="0" baseline="0" dirty="0">
                <a:ln>
                  <a:noFill/>
                </a:ln>
                <a:solidFill>
                  <a:schemeClr val="tx1"/>
                </a:solidFill>
                <a:effectLst/>
                <a:latin typeface="-apple-system"/>
              </a:rPr>
              <a:t> by the size of each document:</a:t>
            </a:r>
            <a:endParaRPr kumimoji="0" lang="en-US" altLang="en-US" b="0" i="0" u="none" strike="noStrike" cap="none" normalizeH="0" baseline="0" dirty="0">
              <a:ln>
                <a:noFill/>
              </a:ln>
              <a:solidFill>
                <a:schemeClr val="tx1"/>
              </a:solidFill>
              <a:effectLst/>
            </a:endParaRPr>
          </a:p>
        </p:txBody>
      </p:sp>
      <p:pic>
        <p:nvPicPr>
          <p:cNvPr id="9" name="Picture 8">
            <a:extLst>
              <a:ext uri="{FF2B5EF4-FFF2-40B4-BE49-F238E27FC236}">
                <a16:creationId xmlns:a16="http://schemas.microsoft.com/office/drawing/2014/main" id="{A511139E-DE45-76F3-9469-478801085A9A}"/>
              </a:ext>
            </a:extLst>
          </p:cNvPr>
          <p:cNvPicPr>
            <a:picLocks noChangeAspect="1"/>
          </p:cNvPicPr>
          <p:nvPr/>
        </p:nvPicPr>
        <p:blipFill>
          <a:blip r:embed="rId2"/>
          <a:stretch>
            <a:fillRect/>
          </a:stretch>
        </p:blipFill>
        <p:spPr>
          <a:xfrm>
            <a:off x="1357312" y="4009167"/>
            <a:ext cx="9477375" cy="2038350"/>
          </a:xfrm>
          <a:prstGeom prst="rect">
            <a:avLst/>
          </a:prstGeom>
        </p:spPr>
      </p:pic>
    </p:spTree>
    <p:extLst>
      <p:ext uri="{BB962C8B-B14F-4D97-AF65-F5344CB8AC3E}">
        <p14:creationId xmlns:p14="http://schemas.microsoft.com/office/powerpoint/2010/main" val="3838594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994AE-8A60-7760-F2A4-A3FE44BFD6E9}"/>
              </a:ext>
            </a:extLst>
          </p:cNvPr>
          <p:cNvSpPr>
            <a:spLocks noGrp="1"/>
          </p:cNvSpPr>
          <p:nvPr>
            <p:ph type="title"/>
          </p:nvPr>
        </p:nvSpPr>
        <p:spPr/>
        <p:txBody>
          <a:bodyPr/>
          <a:lstStyle/>
          <a:p>
            <a:r>
              <a:rPr lang="en-US" dirty="0" err="1"/>
              <a:t>TfidfVectorizer</a:t>
            </a:r>
            <a:endParaRPr lang="en-US" dirty="0"/>
          </a:p>
        </p:txBody>
      </p:sp>
      <p:sp>
        <p:nvSpPr>
          <p:cNvPr id="3" name="Content Placeholder 2">
            <a:extLst>
              <a:ext uri="{FF2B5EF4-FFF2-40B4-BE49-F238E27FC236}">
                <a16:creationId xmlns:a16="http://schemas.microsoft.com/office/drawing/2014/main" id="{523F496D-D690-DC24-241A-1A65407BBD89}"/>
              </a:ext>
            </a:extLst>
          </p:cNvPr>
          <p:cNvSpPr>
            <a:spLocks noGrp="1"/>
          </p:cNvSpPr>
          <p:nvPr>
            <p:ph idx="1"/>
          </p:nvPr>
        </p:nvSpPr>
        <p:spPr>
          <a:xfrm>
            <a:off x="360000" y="1435262"/>
            <a:ext cx="5971207" cy="4744830"/>
          </a:xfrm>
        </p:spPr>
        <p:txBody>
          <a:bodyPr/>
          <a:lstStyle/>
          <a:p>
            <a:r>
              <a:rPr lang="en-US" b="0" i="0" dirty="0">
                <a:effectLst/>
                <a:latin typeface="-apple-system"/>
              </a:rPr>
              <a:t>In </a:t>
            </a:r>
            <a:r>
              <a:rPr lang="en-US" b="1" i="0" dirty="0">
                <a:effectLst/>
                <a:latin typeface="-apple-system"/>
              </a:rPr>
              <a:t>scikit-learn</a:t>
            </a:r>
            <a:r>
              <a:rPr lang="en-US" b="0" i="0" dirty="0">
                <a:effectLst/>
                <a:latin typeface="-apple-system"/>
              </a:rPr>
              <a:t>, </a:t>
            </a:r>
            <a:r>
              <a:rPr lang="en-US" b="0" i="0" dirty="0" err="1">
                <a:effectLst/>
                <a:latin typeface="-apple-system"/>
              </a:rPr>
              <a:t>tf-Idf</a:t>
            </a:r>
            <a:r>
              <a:rPr lang="en-US" b="0" i="0" dirty="0">
                <a:effectLst/>
                <a:latin typeface="-apple-system"/>
              </a:rPr>
              <a:t> is implemented as the </a:t>
            </a:r>
            <a:r>
              <a:rPr lang="en-US" b="1" i="0" dirty="0" err="1">
                <a:effectLst/>
                <a:latin typeface="-apple-system"/>
              </a:rPr>
              <a:t>TfidfVectorizer</a:t>
            </a:r>
            <a:r>
              <a:rPr lang="en-US" b="0" i="0" dirty="0">
                <a:effectLst/>
                <a:latin typeface="-apple-system"/>
              </a:rPr>
              <a:t> </a:t>
            </a:r>
            <a:endParaRPr lang="en-US" dirty="0"/>
          </a:p>
        </p:txBody>
      </p:sp>
      <p:sp>
        <p:nvSpPr>
          <p:cNvPr id="4" name="Footer Placeholder 3">
            <a:extLst>
              <a:ext uri="{FF2B5EF4-FFF2-40B4-BE49-F238E27FC236}">
                <a16:creationId xmlns:a16="http://schemas.microsoft.com/office/drawing/2014/main" id="{EC0CA060-7EF6-B7A2-86E3-1DCC1A950099}"/>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17529D54-A829-3924-30D2-6BF2E9153EF9}"/>
              </a:ext>
            </a:extLst>
          </p:cNvPr>
          <p:cNvSpPr>
            <a:spLocks noGrp="1"/>
          </p:cNvSpPr>
          <p:nvPr>
            <p:ph type="sldNum" sz="quarter" idx="12"/>
          </p:nvPr>
        </p:nvSpPr>
        <p:spPr/>
        <p:txBody>
          <a:bodyPr/>
          <a:lstStyle/>
          <a:p>
            <a:fld id="{1172BA0D-A5AC-44C4-9328-2D1F91CD9458}" type="slidenum">
              <a:rPr lang="en-US" smtClean="0"/>
              <a:t>66</a:t>
            </a:fld>
            <a:endParaRPr lang="en-US"/>
          </a:p>
        </p:txBody>
      </p:sp>
      <p:pic>
        <p:nvPicPr>
          <p:cNvPr id="7" name="Picture 6">
            <a:extLst>
              <a:ext uri="{FF2B5EF4-FFF2-40B4-BE49-F238E27FC236}">
                <a16:creationId xmlns:a16="http://schemas.microsoft.com/office/drawing/2014/main" id="{350C43FF-CF13-CA34-2CBF-60300DDDCDE3}"/>
              </a:ext>
            </a:extLst>
          </p:cNvPr>
          <p:cNvPicPr>
            <a:picLocks noChangeAspect="1"/>
          </p:cNvPicPr>
          <p:nvPr/>
        </p:nvPicPr>
        <p:blipFill>
          <a:blip r:embed="rId2"/>
          <a:stretch>
            <a:fillRect/>
          </a:stretch>
        </p:blipFill>
        <p:spPr>
          <a:xfrm>
            <a:off x="6331207" y="677908"/>
            <a:ext cx="5301349" cy="5554182"/>
          </a:xfrm>
          <a:prstGeom prst="rect">
            <a:avLst/>
          </a:prstGeom>
        </p:spPr>
      </p:pic>
    </p:spTree>
    <p:extLst>
      <p:ext uri="{BB962C8B-B14F-4D97-AF65-F5344CB8AC3E}">
        <p14:creationId xmlns:p14="http://schemas.microsoft.com/office/powerpoint/2010/main" val="2984605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7B110-AE53-C9D6-A376-92ED1EE2780B}"/>
              </a:ext>
            </a:extLst>
          </p:cNvPr>
          <p:cNvSpPr>
            <a:spLocks noGrp="1"/>
          </p:cNvSpPr>
          <p:nvPr>
            <p:ph type="title"/>
          </p:nvPr>
        </p:nvSpPr>
        <p:spPr/>
        <p:txBody>
          <a:bodyPr/>
          <a:lstStyle/>
          <a:p>
            <a:r>
              <a:rPr lang="en-US" i="0" dirty="0" err="1">
                <a:effectLst/>
                <a:latin typeface="-apple-system"/>
              </a:rPr>
              <a:t>CountVectorizer</a:t>
            </a:r>
            <a:r>
              <a:rPr lang="en-US" i="0" dirty="0">
                <a:effectLst/>
                <a:latin typeface="-apple-system"/>
              </a:rPr>
              <a:t> vs </a:t>
            </a:r>
            <a:r>
              <a:rPr lang="en-US" i="0" dirty="0" err="1">
                <a:effectLst/>
                <a:latin typeface="-apple-system"/>
              </a:rPr>
              <a:t>TfidfVectorizer</a:t>
            </a:r>
            <a:endParaRPr lang="en-US" dirty="0"/>
          </a:p>
        </p:txBody>
      </p:sp>
      <p:sp>
        <p:nvSpPr>
          <p:cNvPr id="3" name="Content Placeholder 2">
            <a:extLst>
              <a:ext uri="{FF2B5EF4-FFF2-40B4-BE49-F238E27FC236}">
                <a16:creationId xmlns:a16="http://schemas.microsoft.com/office/drawing/2014/main" id="{397B14AC-6288-1A99-0C4E-B276B33D7F6E}"/>
              </a:ext>
            </a:extLst>
          </p:cNvPr>
          <p:cNvSpPr>
            <a:spLocks noGrp="1"/>
          </p:cNvSpPr>
          <p:nvPr>
            <p:ph idx="1"/>
          </p:nvPr>
        </p:nvSpPr>
        <p:spPr>
          <a:xfrm>
            <a:off x="360000" y="1458411"/>
            <a:ext cx="11472000" cy="4618298"/>
          </a:xfrm>
        </p:spPr>
        <p:txBody>
          <a:bodyPr>
            <a:normAutofit fontScale="85000" lnSpcReduction="20000"/>
          </a:bodyPr>
          <a:lstStyle/>
          <a:p>
            <a:pPr algn="l"/>
            <a:r>
              <a:rPr lang="en-US" b="0" i="0" dirty="0">
                <a:effectLst/>
                <a:latin typeface="-apple-system"/>
              </a:rPr>
              <a:t>Choosing the </a:t>
            </a:r>
            <a:r>
              <a:rPr lang="en-US" b="0" i="0" dirty="0" err="1">
                <a:effectLst/>
                <a:latin typeface="-apple-system"/>
              </a:rPr>
              <a:t>CountVectorizer</a:t>
            </a:r>
            <a:r>
              <a:rPr lang="en-US" b="0" i="0" dirty="0">
                <a:effectLst/>
                <a:latin typeface="-apple-system"/>
              </a:rPr>
              <a:t> over the </a:t>
            </a:r>
            <a:r>
              <a:rPr lang="en-US" b="0" i="0" dirty="0" err="1">
                <a:effectLst/>
                <a:latin typeface="-apple-system"/>
              </a:rPr>
              <a:t>TfidfVectorizer</a:t>
            </a:r>
            <a:r>
              <a:rPr lang="en-US" b="0" i="0" dirty="0">
                <a:effectLst/>
                <a:latin typeface="-apple-system"/>
              </a:rPr>
              <a:t> </a:t>
            </a:r>
            <a:r>
              <a:rPr lang="en-US" b="1" i="0" dirty="0">
                <a:effectLst/>
                <a:latin typeface="-apple-system"/>
              </a:rPr>
              <a:t>depends on the nature of the documents </a:t>
            </a:r>
            <a:r>
              <a:rPr lang="en-US" b="0" i="0" dirty="0">
                <a:effectLst/>
                <a:latin typeface="-apple-system"/>
              </a:rPr>
              <a:t>you are working on</a:t>
            </a:r>
            <a:r>
              <a:rPr lang="en-US" i="0" dirty="0">
                <a:effectLst/>
                <a:latin typeface="-apple-system"/>
              </a:rPr>
              <a:t>. </a:t>
            </a:r>
            <a:r>
              <a:rPr lang="en-US" b="1" i="0" dirty="0" err="1">
                <a:effectLst/>
                <a:latin typeface="-apple-system"/>
              </a:rPr>
              <a:t>Tf-idf</a:t>
            </a:r>
            <a:r>
              <a:rPr lang="en-US" b="1" i="0" dirty="0">
                <a:effectLst/>
                <a:latin typeface="-apple-system"/>
              </a:rPr>
              <a:t> does not always bring better results </a:t>
            </a:r>
            <a:r>
              <a:rPr lang="en-US" b="0" i="0" dirty="0">
                <a:effectLst/>
                <a:latin typeface="-apple-system"/>
              </a:rPr>
              <a:t>than merely counting the occurrences of the words in each document!</a:t>
            </a:r>
          </a:p>
          <a:p>
            <a:pPr algn="l"/>
            <a:r>
              <a:rPr lang="en-US" b="0" i="0" dirty="0">
                <a:effectLst/>
                <a:latin typeface="-apple-system"/>
              </a:rPr>
              <a:t>Here are a couple of cases where </a:t>
            </a:r>
            <a:r>
              <a:rPr lang="en-US" b="1" i="0" dirty="0" err="1">
                <a:effectLst/>
                <a:latin typeface="-apple-system"/>
              </a:rPr>
              <a:t>tf</a:t>
            </a:r>
            <a:r>
              <a:rPr lang="en-US" b="1" i="0" dirty="0">
                <a:effectLst/>
                <a:latin typeface="-apple-system"/>
              </a:rPr>
              <a:t> could perform better than </a:t>
            </a:r>
            <a:r>
              <a:rPr lang="en-US" b="1" i="0" dirty="0" err="1">
                <a:effectLst/>
                <a:latin typeface="-apple-system"/>
              </a:rPr>
              <a:t>tf-idf</a:t>
            </a:r>
            <a:r>
              <a:rPr lang="en-US" b="1" i="0" dirty="0">
                <a:effectLst/>
                <a:latin typeface="-apple-system"/>
              </a:rPr>
              <a:t> </a:t>
            </a:r>
            <a:r>
              <a:rPr lang="en-US" b="0" i="0" dirty="0">
                <a:effectLst/>
                <a:latin typeface="-apple-system"/>
              </a:rPr>
              <a:t>:</a:t>
            </a:r>
          </a:p>
          <a:p>
            <a:pPr lvl="1"/>
            <a:r>
              <a:rPr lang="en-US" b="0" i="0" dirty="0">
                <a:effectLst/>
                <a:latin typeface="-apple-system"/>
              </a:rPr>
              <a:t>If words are distributed equally across the documents, then normalizing by </a:t>
            </a:r>
            <a:r>
              <a:rPr lang="en-US" b="0" i="0" dirty="0" err="1">
                <a:effectLst/>
                <a:latin typeface="-apple-system"/>
              </a:rPr>
              <a:t>idf</a:t>
            </a:r>
            <a:r>
              <a:rPr lang="en-US" b="0" i="0" dirty="0">
                <a:effectLst/>
                <a:latin typeface="-apple-system"/>
              </a:rPr>
              <a:t> will not matter much</a:t>
            </a:r>
          </a:p>
          <a:p>
            <a:pPr lvl="1"/>
            <a:r>
              <a:rPr lang="en-US" b="0" i="0" dirty="0">
                <a:effectLst/>
                <a:latin typeface="-apple-system"/>
              </a:rPr>
              <a:t>If rare words do not carry valuable meaning to the classification model, then td-</a:t>
            </a:r>
            <a:r>
              <a:rPr lang="en-US" b="0" i="0" dirty="0" err="1">
                <a:effectLst/>
                <a:latin typeface="-apple-system"/>
              </a:rPr>
              <a:t>idf</a:t>
            </a:r>
            <a:r>
              <a:rPr lang="en-US" b="0" i="0" dirty="0">
                <a:effectLst/>
                <a:latin typeface="-apple-system"/>
              </a:rPr>
              <a:t> does not have a particular advantage. </a:t>
            </a:r>
          </a:p>
          <a:p>
            <a:r>
              <a:rPr lang="en-US" b="0" i="0" dirty="0">
                <a:effectLst/>
                <a:latin typeface="-apple-system"/>
              </a:rPr>
              <a:t>For the </a:t>
            </a:r>
            <a:r>
              <a:rPr lang="en-US" b="0" i="0" dirty="0" err="1">
                <a:effectLst/>
                <a:latin typeface="-apple-system"/>
              </a:rPr>
              <a:t>CountVectorizer</a:t>
            </a:r>
            <a:r>
              <a:rPr lang="en-US" b="0" i="0" dirty="0">
                <a:effectLst/>
                <a:latin typeface="-apple-system"/>
              </a:rPr>
              <a:t> and the </a:t>
            </a:r>
            <a:r>
              <a:rPr lang="en-US" b="0" i="0" dirty="0" err="1">
                <a:effectLst/>
                <a:latin typeface="-apple-system"/>
              </a:rPr>
              <a:t>TfidfVectorizerWords</a:t>
            </a:r>
            <a:r>
              <a:rPr lang="en-US" b="0" i="0" dirty="0">
                <a:effectLst/>
                <a:latin typeface="-apple-system"/>
              </a:rPr>
              <a:t>, </a:t>
            </a:r>
            <a:r>
              <a:rPr lang="en-US" b="1" i="0" dirty="0">
                <a:effectLst/>
                <a:latin typeface="-apple-system"/>
              </a:rPr>
              <a:t>words that are not in the corpus do not get a vector representation</a:t>
            </a:r>
            <a:r>
              <a:rPr lang="en-US" b="0" i="0" dirty="0">
                <a:effectLst/>
                <a:latin typeface="-apple-system"/>
              </a:rPr>
              <a:t>, meaning that the vocabulary size and elements are also entirely dependent on the corpus at play. In short, they both give a numerical representation of words entirely dependent on the nature and number of documents being considered. </a:t>
            </a:r>
            <a:r>
              <a:rPr lang="en-US" b="1" i="0" dirty="0">
                <a:effectLst/>
                <a:latin typeface="-apple-system"/>
              </a:rPr>
              <a:t>The same words will have different vector representations in another corpus.</a:t>
            </a:r>
          </a:p>
          <a:p>
            <a:pPr algn="l"/>
            <a:r>
              <a:rPr lang="en-US" b="0" i="0" dirty="0">
                <a:effectLst/>
                <a:latin typeface="-apple-system"/>
              </a:rPr>
              <a:t>We will now explore numerical representations of words called </a:t>
            </a:r>
            <a:r>
              <a:rPr lang="en-US" b="1" i="0" dirty="0">
                <a:effectLst/>
                <a:latin typeface="-apple-system"/>
              </a:rPr>
              <a:t>embeddings</a:t>
            </a:r>
            <a:r>
              <a:rPr lang="en-US" b="0" i="0" dirty="0">
                <a:effectLst/>
                <a:latin typeface="-apple-system"/>
              </a:rPr>
              <a:t> (Word2vec, </a:t>
            </a:r>
            <a:r>
              <a:rPr lang="en-US" b="0" i="0" dirty="0" err="1">
                <a:effectLst/>
                <a:latin typeface="-apple-system"/>
              </a:rPr>
              <a:t>GloVe</a:t>
            </a:r>
            <a:r>
              <a:rPr lang="en-US" b="0" i="0" dirty="0">
                <a:effectLst/>
                <a:latin typeface="-apple-system"/>
              </a:rPr>
              <a:t>, </a:t>
            </a:r>
            <a:r>
              <a:rPr lang="en-US" b="0" i="0" dirty="0" err="1">
                <a:effectLst/>
                <a:latin typeface="-apple-system"/>
              </a:rPr>
              <a:t>fastText</a:t>
            </a:r>
            <a:r>
              <a:rPr lang="en-US" b="0" i="0" dirty="0">
                <a:effectLst/>
                <a:latin typeface="-apple-system"/>
              </a:rPr>
              <a:t>). These techniques are </a:t>
            </a:r>
            <a:r>
              <a:rPr lang="en-US" b="1" i="0" dirty="0">
                <a:effectLst/>
                <a:latin typeface="-apple-system"/>
              </a:rPr>
              <a:t>absolute and not dependent on the corpus</a:t>
            </a:r>
            <a:r>
              <a:rPr lang="en-US" b="0" i="0" dirty="0">
                <a:effectLst/>
                <a:latin typeface="-apple-system"/>
              </a:rPr>
              <a:t>, which is an important distinction!</a:t>
            </a:r>
          </a:p>
        </p:txBody>
      </p:sp>
      <p:sp>
        <p:nvSpPr>
          <p:cNvPr id="4" name="Footer Placeholder 3">
            <a:extLst>
              <a:ext uri="{FF2B5EF4-FFF2-40B4-BE49-F238E27FC236}">
                <a16:creationId xmlns:a16="http://schemas.microsoft.com/office/drawing/2014/main" id="{4FA21AAD-6BAE-3E37-644B-2580D558A2CC}"/>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EC78A81D-B226-038A-98EE-2453F0B2299C}"/>
              </a:ext>
            </a:extLst>
          </p:cNvPr>
          <p:cNvSpPr>
            <a:spLocks noGrp="1"/>
          </p:cNvSpPr>
          <p:nvPr>
            <p:ph type="sldNum" sz="quarter" idx="12"/>
          </p:nvPr>
        </p:nvSpPr>
        <p:spPr/>
        <p:txBody>
          <a:bodyPr/>
          <a:lstStyle/>
          <a:p>
            <a:fld id="{1172BA0D-A5AC-44C4-9328-2D1F91CD9458}" type="slidenum">
              <a:rPr lang="en-US" smtClean="0"/>
              <a:t>67</a:t>
            </a:fld>
            <a:endParaRPr lang="en-US"/>
          </a:p>
        </p:txBody>
      </p:sp>
    </p:spTree>
    <p:extLst>
      <p:ext uri="{BB962C8B-B14F-4D97-AF65-F5344CB8AC3E}">
        <p14:creationId xmlns:p14="http://schemas.microsoft.com/office/powerpoint/2010/main" val="1361671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4. Text vectorization</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Word embeddings</a:t>
            </a:r>
          </a:p>
        </p:txBody>
      </p:sp>
    </p:spTree>
    <p:extLst>
      <p:ext uri="{BB962C8B-B14F-4D97-AF65-F5344CB8AC3E}">
        <p14:creationId xmlns:p14="http://schemas.microsoft.com/office/powerpoint/2010/main" val="2897465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5. Sentiment analysis modeling</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Sample submission</a:t>
            </a:r>
          </a:p>
        </p:txBody>
      </p:sp>
    </p:spTree>
    <p:extLst>
      <p:ext uri="{BB962C8B-B14F-4D97-AF65-F5344CB8AC3E}">
        <p14:creationId xmlns:p14="http://schemas.microsoft.com/office/powerpoint/2010/main" val="3629744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14BD-EA63-15B4-2D03-9E7269D5DDB4}"/>
              </a:ext>
            </a:extLst>
          </p:cNvPr>
          <p:cNvSpPr>
            <a:spLocks noGrp="1"/>
          </p:cNvSpPr>
          <p:nvPr>
            <p:ph type="title"/>
          </p:nvPr>
        </p:nvSpPr>
        <p:spPr/>
        <p:txBody>
          <a:bodyPr/>
          <a:lstStyle/>
          <a:p>
            <a:r>
              <a:rPr lang="en-US" dirty="0"/>
              <a:t>Text mining</a:t>
            </a:r>
          </a:p>
        </p:txBody>
      </p:sp>
      <p:sp>
        <p:nvSpPr>
          <p:cNvPr id="3" name="Content Placeholder 2">
            <a:extLst>
              <a:ext uri="{FF2B5EF4-FFF2-40B4-BE49-F238E27FC236}">
                <a16:creationId xmlns:a16="http://schemas.microsoft.com/office/drawing/2014/main" id="{CA116473-8BB8-E854-8AD8-4D07366BE956}"/>
              </a:ext>
            </a:extLst>
          </p:cNvPr>
          <p:cNvSpPr>
            <a:spLocks noGrp="1"/>
          </p:cNvSpPr>
          <p:nvPr>
            <p:ph idx="1"/>
          </p:nvPr>
        </p:nvSpPr>
        <p:spPr>
          <a:xfrm>
            <a:off x="360000" y="2160000"/>
            <a:ext cx="5237236" cy="4020091"/>
          </a:xfrm>
        </p:spPr>
        <p:txBody>
          <a:bodyPr/>
          <a:lstStyle/>
          <a:p>
            <a:pPr marL="0" indent="0">
              <a:buNone/>
            </a:pPr>
            <a:r>
              <a:rPr lang="en-US" b="0" i="0" dirty="0">
                <a:effectLst/>
                <a:latin typeface="-apple-system"/>
              </a:rPr>
              <a:t>Text mining is used to extract information from unstructured and structured content. It </a:t>
            </a:r>
            <a:r>
              <a:rPr lang="en-US" b="1" i="0" dirty="0">
                <a:effectLst/>
                <a:latin typeface="-apple-system"/>
              </a:rPr>
              <a:t>focuses on structure rather than the meaning of the content</a:t>
            </a:r>
            <a:r>
              <a:rPr lang="en-US" b="0" i="0" dirty="0">
                <a:effectLst/>
                <a:latin typeface="-apple-system"/>
              </a:rPr>
              <a:t>.</a:t>
            </a:r>
            <a:endParaRPr lang="en-US" dirty="0"/>
          </a:p>
        </p:txBody>
      </p:sp>
      <p:sp>
        <p:nvSpPr>
          <p:cNvPr id="4" name="Footer Placeholder 3">
            <a:extLst>
              <a:ext uri="{FF2B5EF4-FFF2-40B4-BE49-F238E27FC236}">
                <a16:creationId xmlns:a16="http://schemas.microsoft.com/office/drawing/2014/main" id="{703D68B0-D70F-304E-97B2-A95F91011628}"/>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B89F0EAC-1C7D-2A2A-8297-48A8BDFE6795}"/>
              </a:ext>
            </a:extLst>
          </p:cNvPr>
          <p:cNvSpPr>
            <a:spLocks noGrp="1"/>
          </p:cNvSpPr>
          <p:nvPr>
            <p:ph type="sldNum" sz="quarter" idx="12"/>
          </p:nvPr>
        </p:nvSpPr>
        <p:spPr/>
        <p:txBody>
          <a:bodyPr/>
          <a:lstStyle/>
          <a:p>
            <a:fld id="{1172BA0D-A5AC-44C4-9328-2D1F91CD9458}" type="slidenum">
              <a:rPr lang="en-US" smtClean="0"/>
              <a:t>7</a:t>
            </a:fld>
            <a:endParaRPr lang="en-US"/>
          </a:p>
        </p:txBody>
      </p:sp>
      <p:pic>
        <p:nvPicPr>
          <p:cNvPr id="2050" name="Picture 2" descr="A Guide: Text Analysis, Text Analytics &amp; Text Mining | by Michelle Chen |  Towards Data Science">
            <a:extLst>
              <a:ext uri="{FF2B5EF4-FFF2-40B4-BE49-F238E27FC236}">
                <a16:creationId xmlns:a16="http://schemas.microsoft.com/office/drawing/2014/main" id="{E3500238-A945-0C9F-6033-36DC8BB0B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461" y="1606550"/>
            <a:ext cx="5890550" cy="402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674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5. Sentiment analysis modeling</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Your turn!</a:t>
            </a:r>
          </a:p>
        </p:txBody>
      </p:sp>
    </p:spTree>
    <p:extLst>
      <p:ext uri="{BB962C8B-B14F-4D97-AF65-F5344CB8AC3E}">
        <p14:creationId xmlns:p14="http://schemas.microsoft.com/office/powerpoint/2010/main" val="4283774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6. </a:t>
            </a:r>
            <a:r>
              <a:rPr lang="en-US" dirty="0" err="1"/>
              <a:t>L'Oreal</a:t>
            </a:r>
            <a:r>
              <a:rPr lang="en-US" dirty="0"/>
              <a:t> case: custom NER model using prodigy and spacy</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a:t>
            </a:r>
          </a:p>
        </p:txBody>
      </p:sp>
    </p:spTree>
    <p:extLst>
      <p:ext uri="{BB962C8B-B14F-4D97-AF65-F5344CB8AC3E}">
        <p14:creationId xmlns:p14="http://schemas.microsoft.com/office/powerpoint/2010/main" val="2035793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6898-3FBF-E736-5195-B62FE5F74CCA}"/>
              </a:ext>
            </a:extLst>
          </p:cNvPr>
          <p:cNvSpPr>
            <a:spLocks noGrp="1"/>
          </p:cNvSpPr>
          <p:nvPr>
            <p:ph type="title"/>
          </p:nvPr>
        </p:nvSpPr>
        <p:spPr/>
        <p:txBody>
          <a:bodyPr/>
          <a:lstStyle/>
          <a:p>
            <a:r>
              <a:rPr lang="en-US" dirty="0"/>
              <a:t>Importance of NLP</a:t>
            </a:r>
          </a:p>
        </p:txBody>
      </p:sp>
      <p:sp>
        <p:nvSpPr>
          <p:cNvPr id="4" name="Footer Placeholder 3">
            <a:extLst>
              <a:ext uri="{FF2B5EF4-FFF2-40B4-BE49-F238E27FC236}">
                <a16:creationId xmlns:a16="http://schemas.microsoft.com/office/drawing/2014/main" id="{38CC2636-F408-9C82-487A-A4DA799F694C}"/>
              </a:ext>
            </a:extLst>
          </p:cNvPr>
          <p:cNvSpPr>
            <a:spLocks noGrp="1"/>
          </p:cNvSpPr>
          <p:nvPr>
            <p:ph type="ftr" sz="quarter" idx="11"/>
          </p:nvPr>
        </p:nvSpPr>
        <p:spPr/>
        <p:txBody>
          <a:bodyPr/>
          <a:lstStyle/>
          <a:p>
            <a:r>
              <a:rPr lang="en-US"/>
              <a:t>DO NEW | DO BETTER  |  DO MORE  |  DO RIGHT </a:t>
            </a:r>
            <a:endParaRPr lang="en-US" dirty="0"/>
          </a:p>
        </p:txBody>
      </p:sp>
      <p:sp>
        <p:nvSpPr>
          <p:cNvPr id="5" name="Slide Number Placeholder 4">
            <a:extLst>
              <a:ext uri="{FF2B5EF4-FFF2-40B4-BE49-F238E27FC236}">
                <a16:creationId xmlns:a16="http://schemas.microsoft.com/office/drawing/2014/main" id="{D1F141EA-4DA5-DBFE-4792-0A25E48513BD}"/>
              </a:ext>
            </a:extLst>
          </p:cNvPr>
          <p:cNvSpPr>
            <a:spLocks noGrp="1"/>
          </p:cNvSpPr>
          <p:nvPr>
            <p:ph type="sldNum" sz="quarter" idx="12"/>
          </p:nvPr>
        </p:nvSpPr>
        <p:spPr/>
        <p:txBody>
          <a:bodyPr/>
          <a:lstStyle/>
          <a:p>
            <a:fld id="{1172BA0D-A5AC-44C4-9328-2D1F91CD9458}" type="slidenum">
              <a:rPr lang="en-US" smtClean="0"/>
              <a:t>8</a:t>
            </a:fld>
            <a:endParaRPr lang="en-US"/>
          </a:p>
        </p:txBody>
      </p:sp>
      <p:sp>
        <p:nvSpPr>
          <p:cNvPr id="6" name="Content Placeholder 2">
            <a:extLst>
              <a:ext uri="{FF2B5EF4-FFF2-40B4-BE49-F238E27FC236}">
                <a16:creationId xmlns:a16="http://schemas.microsoft.com/office/drawing/2014/main" id="{E15F9DA5-8E3C-41BF-9F53-A0657227ED45}"/>
              </a:ext>
            </a:extLst>
          </p:cNvPr>
          <p:cNvSpPr txBox="1">
            <a:spLocks/>
          </p:cNvSpPr>
          <p:nvPr/>
        </p:nvSpPr>
        <p:spPr>
          <a:xfrm>
            <a:off x="360000" y="1630407"/>
            <a:ext cx="10612800" cy="4020091"/>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Businesses are overwhelmed with unstructured data…</a:t>
            </a:r>
          </a:p>
        </p:txBody>
      </p:sp>
      <p:sp>
        <p:nvSpPr>
          <p:cNvPr id="13" name="Rectangle 12">
            <a:extLst>
              <a:ext uri="{FF2B5EF4-FFF2-40B4-BE49-F238E27FC236}">
                <a16:creationId xmlns:a16="http://schemas.microsoft.com/office/drawing/2014/main" id="{5A15E24E-402A-9CD3-41CE-DA6EE8ED06C2}"/>
              </a:ext>
            </a:extLst>
          </p:cNvPr>
          <p:cNvSpPr/>
          <p:nvPr/>
        </p:nvSpPr>
        <p:spPr>
          <a:xfrm>
            <a:off x="1711229" y="2531477"/>
            <a:ext cx="8610601" cy="304064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D5F9C5C3-8DCB-2F7B-AFDD-B01F071DD8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8995" y="2675648"/>
            <a:ext cx="8654009" cy="2881152"/>
          </a:xfrm>
          <a:prstGeom prst="rect">
            <a:avLst/>
          </a:prstGeom>
        </p:spPr>
      </p:pic>
    </p:spTree>
    <p:extLst>
      <p:ext uri="{BB962C8B-B14F-4D97-AF65-F5344CB8AC3E}">
        <p14:creationId xmlns:p14="http://schemas.microsoft.com/office/powerpoint/2010/main" val="2597955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69B5-2621-A022-2A92-A5F7B6E3371A}"/>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73A2F4E7-CB6B-317E-59FA-3CBAF5A05483}"/>
              </a:ext>
            </a:extLst>
          </p:cNvPr>
          <p:cNvSpPr>
            <a:spLocks noGrp="1"/>
          </p:cNvSpPr>
          <p:nvPr>
            <p:ph idx="1"/>
          </p:nvPr>
        </p:nvSpPr>
        <p:spPr/>
        <p:txBody>
          <a:bodyPr/>
          <a:lstStyle/>
          <a:p>
            <a:r>
              <a:rPr lang="en-US" dirty="0"/>
              <a:t>NLP Use cases</a:t>
            </a:r>
          </a:p>
        </p:txBody>
      </p:sp>
    </p:spTree>
    <p:extLst>
      <p:ext uri="{BB962C8B-B14F-4D97-AF65-F5344CB8AC3E}">
        <p14:creationId xmlns:p14="http://schemas.microsoft.com/office/powerpoint/2010/main" val="1532368661"/>
      </p:ext>
    </p:extLst>
  </p:cSld>
  <p:clrMapOvr>
    <a:masterClrMapping/>
  </p:clrMapOvr>
</p:sld>
</file>

<file path=ppt/theme/theme1.xml><?xml version="1.0" encoding="utf-8"?>
<a:theme xmlns:a="http://schemas.openxmlformats.org/drawingml/2006/main" name="Cover and Agenda">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theme ">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ue contact">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theme ">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contact">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mpty slide">
  <a:themeElements>
    <a:clrScheme name="Business &amp; Decision - Color">
      <a:dk1>
        <a:srgbClr val="FFFFFF"/>
      </a:dk1>
      <a:lt1>
        <a:srgbClr val="161A3B"/>
      </a:lt1>
      <a:dk2>
        <a:srgbClr val="A4343A"/>
      </a:dk2>
      <a:lt2>
        <a:srgbClr val="DF6036"/>
      </a:lt2>
      <a:accent1>
        <a:srgbClr val="00AFAC"/>
      </a:accent1>
      <a:accent2>
        <a:srgbClr val="28C976"/>
      </a:accent2>
      <a:accent3>
        <a:srgbClr val="FCB12D"/>
      </a:accent3>
      <a:accent4>
        <a:srgbClr val="FF525A"/>
      </a:accent4>
      <a:accent5>
        <a:srgbClr val="4A56C7"/>
      </a:accent5>
      <a:accent6>
        <a:srgbClr val="1C2F91"/>
      </a:accent6>
      <a:hlink>
        <a:srgbClr val="FFFFFF"/>
      </a:hlink>
      <a:folHlink>
        <a:srgbClr val="4A56C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Category xmlns="ae0d434f-2153-4195-934e-3d58a8fad8bb">Templates</Document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54AE4D40C1D64C8617258D3725DE53" ma:contentTypeVersion="4" ma:contentTypeDescription="Create a new document." ma:contentTypeScope="" ma:versionID="1e86bdbf04385d0a918729a5eda2241d">
  <xsd:schema xmlns:xsd="http://www.w3.org/2001/XMLSchema" xmlns:xs="http://www.w3.org/2001/XMLSchema" xmlns:p="http://schemas.microsoft.com/office/2006/metadata/properties" xmlns:ns2="ae0d434f-2153-4195-934e-3d58a8fad8bb" xmlns:ns3="421ec25e-b1f9-4eed-86d4-8e92d269571b" targetNamespace="http://schemas.microsoft.com/office/2006/metadata/properties" ma:root="true" ma:fieldsID="1d01310f98dccf154c603d5bc4387a8f" ns2:_="" ns3:_="">
    <xsd:import namespace="ae0d434f-2153-4195-934e-3d58a8fad8bb"/>
    <xsd:import namespace="421ec25e-b1f9-4eed-86d4-8e92d269571b"/>
    <xsd:element name="properties">
      <xsd:complexType>
        <xsd:sequence>
          <xsd:element name="documentManagement">
            <xsd:complexType>
              <xsd:all>
                <xsd:element ref="ns2:DocumentCategory" minOccurs="0"/>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0d434f-2153-4195-934e-3d58a8fad8bb" elementFormDefault="qualified">
    <xsd:import namespace="http://schemas.microsoft.com/office/2006/documentManagement/types"/>
    <xsd:import namespace="http://schemas.microsoft.com/office/infopath/2007/PartnerControls"/>
    <xsd:element name="DocumentCategory" ma:index="8" nillable="true" ma:displayName="Category" ma:format="Dropdown" ma:internalName="DocumentCategory">
      <xsd:simpleType>
        <xsd:restriction base="dms:Choice">
          <xsd:enumeration value="Branding"/>
          <xsd:enumeration value="Brochures and Flyers"/>
          <xsd:enumeration value="References"/>
          <xsd:enumeration value="Events and Actions"/>
          <xsd:enumeration value="Influencer Reports"/>
          <xsd:enumeration value="Logos"/>
          <xsd:enumeration value="About B&amp;D - Useful Info"/>
          <xsd:enumeration value="Press"/>
          <xsd:enumeration value="Social Media"/>
          <xsd:enumeration value="Templates"/>
          <xsd:enumeration value="Video"/>
          <xsd:enumeration value="Whitepapers"/>
        </xsd:restriction>
      </xsd:simpleType>
    </xsd:element>
  </xsd:schema>
  <xsd:schema xmlns:xsd="http://www.w3.org/2001/XMLSchema" xmlns:xs="http://www.w3.org/2001/XMLSchema" xmlns:dms="http://schemas.microsoft.com/office/2006/documentManagement/types" xmlns:pc="http://schemas.microsoft.com/office/infopath/2007/PartnerControls" targetNamespace="421ec25e-b1f9-4eed-86d4-8e92d269571b" elementFormDefault="qualified">
    <xsd:import namespace="http://schemas.microsoft.com/office/2006/documentManagement/types"/>
    <xsd:import namespace="http://schemas.microsoft.com/office/infopath/2007/PartnerControls"/>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992EBA-8D43-41B9-AF6E-E55D6AAC60B3}">
  <ds:schemaRefs>
    <ds:schemaRef ds:uri="http://schemas.microsoft.com/sharepoint/v3/contenttype/forms"/>
  </ds:schemaRefs>
</ds:datastoreItem>
</file>

<file path=customXml/itemProps2.xml><?xml version="1.0" encoding="utf-8"?>
<ds:datastoreItem xmlns:ds="http://schemas.openxmlformats.org/officeDocument/2006/customXml" ds:itemID="{258E942A-2DC2-4BC7-802B-611652C3AE7F}">
  <ds:schemaRefs>
    <ds:schemaRef ds:uri="http://schemas.microsoft.com/office/2006/metadata/properties"/>
    <ds:schemaRef ds:uri="http://schemas.microsoft.com/office/infopath/2007/PartnerControls"/>
    <ds:schemaRef ds:uri="ae0d434f-2153-4195-934e-3d58a8fad8bb"/>
  </ds:schemaRefs>
</ds:datastoreItem>
</file>

<file path=customXml/itemProps3.xml><?xml version="1.0" encoding="utf-8"?>
<ds:datastoreItem xmlns:ds="http://schemas.openxmlformats.org/officeDocument/2006/customXml" ds:itemID="{60125EE5-894D-46D4-81D4-48E743626F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0d434f-2153-4195-934e-3d58a8fad8bb"/>
    <ds:schemaRef ds:uri="421ec25e-b1f9-4eed-86d4-8e92d26957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23955</TotalTime>
  <Words>3328</Words>
  <Application>Microsoft Office PowerPoint</Application>
  <PresentationFormat>Widescreen</PresentationFormat>
  <Paragraphs>315</Paragraphs>
  <Slides>71</Slides>
  <Notes>0</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71</vt:i4>
      </vt:variant>
    </vt:vector>
  </HeadingPairs>
  <TitlesOfParts>
    <vt:vector size="86" baseType="lpstr">
      <vt:lpstr>-apple-system</vt:lpstr>
      <vt:lpstr>Arial</vt:lpstr>
      <vt:lpstr>Avenir Book</vt:lpstr>
      <vt:lpstr>Avenir Livre</vt:lpstr>
      <vt:lpstr>Calibri</vt:lpstr>
      <vt:lpstr>Calibri Light</vt:lpstr>
      <vt:lpstr>Gotham Bold</vt:lpstr>
      <vt:lpstr>Rockwell</vt:lpstr>
      <vt:lpstr>Wingdings</vt:lpstr>
      <vt:lpstr>Cover and Agenda</vt:lpstr>
      <vt:lpstr>Blue theme </vt:lpstr>
      <vt:lpstr>Blue contact</vt:lpstr>
      <vt:lpstr>White theme </vt:lpstr>
      <vt:lpstr>White contact</vt:lpstr>
      <vt:lpstr>Empty slide</vt:lpstr>
      <vt:lpstr>Introduction to  Text Mining</vt:lpstr>
      <vt:lpstr>PowerPoint Presentation</vt:lpstr>
      <vt:lpstr>PowerPoint Presentation</vt:lpstr>
      <vt:lpstr>PowerPoint Presentation</vt:lpstr>
      <vt:lpstr>1. Introduction</vt:lpstr>
      <vt:lpstr>Natural Language Processing (NLP)</vt:lpstr>
      <vt:lpstr>Text mining</vt:lpstr>
      <vt:lpstr>Importance of NLP</vt:lpstr>
      <vt:lpstr>1. Introduction</vt:lpstr>
      <vt:lpstr>NLP use cases examples</vt:lpstr>
      <vt:lpstr>Keyword extraction</vt:lpstr>
      <vt:lpstr>Topic modeling</vt:lpstr>
      <vt:lpstr>Text classification</vt:lpstr>
      <vt:lpstr>Named Entity Recognition</vt:lpstr>
      <vt:lpstr>Text Summarization</vt:lpstr>
      <vt:lpstr>Conversational Agents</vt:lpstr>
      <vt:lpstr>1. Introduction</vt:lpstr>
      <vt:lpstr>NLP challenges</vt:lpstr>
      <vt:lpstr>NLP challenges (1)</vt:lpstr>
      <vt:lpstr>NLP challenges (2-5)</vt:lpstr>
      <vt:lpstr>1. Introduction</vt:lpstr>
      <vt:lpstr>Python packages</vt:lpstr>
      <vt:lpstr>2. Introduction to regular expressions</vt:lpstr>
      <vt:lpstr>Definition</vt:lpstr>
      <vt:lpstr>Use cases</vt:lpstr>
      <vt:lpstr>Regex syntax</vt:lpstr>
      <vt:lpstr>2. Introduction to regular expressions</vt:lpstr>
      <vt:lpstr>2. Introduction to regular expressions</vt:lpstr>
      <vt:lpstr>Regex 101</vt:lpstr>
      <vt:lpstr>Autoregex</vt:lpstr>
      <vt:lpstr>2. Introduction to regular expressions</vt:lpstr>
      <vt:lpstr>3. Introduction to spaCy</vt:lpstr>
      <vt:lpstr>NLP object</vt:lpstr>
      <vt:lpstr>3. Introduction to spaCy</vt:lpstr>
      <vt:lpstr>Doc object</vt:lpstr>
      <vt:lpstr>Token object</vt:lpstr>
      <vt:lpstr>Span object</vt:lpstr>
      <vt:lpstr>3. Introduction to spaCy</vt:lpstr>
      <vt:lpstr>Lexical attributes</vt:lpstr>
      <vt:lpstr>3. Introduction to spaCy</vt:lpstr>
      <vt:lpstr>Stemming</vt:lpstr>
      <vt:lpstr>3. Introduction to spaCy</vt:lpstr>
      <vt:lpstr>Statistical models</vt:lpstr>
      <vt:lpstr>3. Introduction to spaCy</vt:lpstr>
      <vt:lpstr>Lemmatization</vt:lpstr>
      <vt:lpstr>3. Introduction to spaCy</vt:lpstr>
      <vt:lpstr>Sentence segmentation</vt:lpstr>
      <vt:lpstr>3. Introduction to spaCy</vt:lpstr>
      <vt:lpstr>Part of speech tagging</vt:lpstr>
      <vt:lpstr>3. Introduction to spaCy</vt:lpstr>
      <vt:lpstr>Syntactic dependencies</vt:lpstr>
      <vt:lpstr>3. Introduction to spaCy</vt:lpstr>
      <vt:lpstr>Named entities recognition</vt:lpstr>
      <vt:lpstr>Entities of "en_core_web_lg“ model</vt:lpstr>
      <vt:lpstr>Context dependency</vt:lpstr>
      <vt:lpstr>3. Introduction to spaCy</vt:lpstr>
      <vt:lpstr>Stop words</vt:lpstr>
      <vt:lpstr>3. Introduction to spaCy</vt:lpstr>
      <vt:lpstr>4. Text vectorization</vt:lpstr>
      <vt:lpstr>Text vectorization</vt:lpstr>
      <vt:lpstr>Bag-of-words</vt:lpstr>
      <vt:lpstr>CountVectorizer</vt:lpstr>
      <vt:lpstr>4. Text vectorization</vt:lpstr>
      <vt:lpstr>TF-IDF</vt:lpstr>
      <vt:lpstr>TF-IDF</vt:lpstr>
      <vt:lpstr>TfidfVectorizer</vt:lpstr>
      <vt:lpstr>CountVectorizer vs TfidfVectorizer</vt:lpstr>
      <vt:lpstr>4. Text vectorization</vt:lpstr>
      <vt:lpstr>5. Sentiment analysis modeling</vt:lpstr>
      <vt:lpstr>5. Sentiment analysis modeling</vt:lpstr>
      <vt:lpstr>6. L'Oreal case: custom NER model using prodigy and spacy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Seui rgyuifgyerèifger</dc:title>
  <dc:creator>Thibaut T'serstevens</dc:creator>
  <cp:lastModifiedBy>Eleonore CHARLES</cp:lastModifiedBy>
  <cp:revision>1</cp:revision>
  <dcterms:created xsi:type="dcterms:W3CDTF">2020-04-01T01:55:51Z</dcterms:created>
  <dcterms:modified xsi:type="dcterms:W3CDTF">2022-11-01T16:04:06Z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0x010100FF54AE4D40C1D64C8617258D3725DE53</vt:lpwstr>
  </property>
</Properties>
</file>